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FD5EB34-353D-4872-84A2-CCD15F397B93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849233-DD92-4350-B7D0-96E454B57AC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EB34-353D-4872-84A2-CCD15F397B93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233-DD92-4350-B7D0-96E454B57A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EB34-353D-4872-84A2-CCD15F397B93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233-DD92-4350-B7D0-96E454B57A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EB34-353D-4872-84A2-CCD15F397B93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233-DD92-4350-B7D0-96E454B57A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EB34-353D-4872-84A2-CCD15F397B93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233-DD92-4350-B7D0-96E454B57A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EB34-353D-4872-84A2-CCD15F397B93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233-DD92-4350-B7D0-96E454B57AC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EB34-353D-4872-84A2-CCD15F397B93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233-DD92-4350-B7D0-96E454B57A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EB34-353D-4872-84A2-CCD15F397B93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233-DD92-4350-B7D0-96E454B57A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EB34-353D-4872-84A2-CCD15F397B93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233-DD92-4350-B7D0-96E454B57A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EB34-353D-4872-84A2-CCD15F397B93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233-DD92-4350-B7D0-96E454B57AC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EB34-353D-4872-84A2-CCD15F397B93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233-DD92-4350-B7D0-96E454B57A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FD5EB34-353D-4872-84A2-CCD15F397B93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A849233-DD92-4350-B7D0-96E454B57ACD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716016" y="332656"/>
            <a:ext cx="3313355" cy="4077980"/>
          </a:xfrm>
        </p:spPr>
        <p:txBody>
          <a:bodyPr>
            <a:noAutofit/>
          </a:bodyPr>
          <a:lstStyle/>
          <a:p>
            <a:r>
              <a:rPr lang="sl-SI" sz="5400" dirty="0" smtClean="0">
                <a:solidFill>
                  <a:schemeClr val="bg2">
                    <a:lumMod val="75000"/>
                  </a:schemeClr>
                </a:solidFill>
              </a:rPr>
              <a:t>ŽIVIM ZDRAVO</a:t>
            </a:r>
            <a:endParaRPr lang="sl-SI" sz="5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RAZRED, </a:t>
            </a:r>
          </a:p>
          <a:p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SPOZNAVANJE 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OKOLJA, </a:t>
            </a:r>
          </a:p>
          <a:p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Šola na daljavo</a:t>
            </a:r>
            <a:endParaRPr lang="sl-SI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79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1027664"/>
            <a:ext cx="7692388" cy="1295988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accent5"/>
                </a:solidFill>
              </a:rPr>
              <a:t>Onesnaženo okolje vpliva na živa bitja. Vsi ljudje moramo skrbeti za okolje. </a:t>
            </a:r>
            <a:endParaRPr lang="sl-SI" b="1" dirty="0">
              <a:solidFill>
                <a:schemeClr val="accent5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92895"/>
            <a:ext cx="2979415" cy="378071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70" y="1711046"/>
            <a:ext cx="2047875" cy="22193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01246"/>
            <a:ext cx="1584201" cy="167793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56779"/>
            <a:ext cx="3658585" cy="21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59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sl-SI" dirty="0" smtClean="0"/>
              <a:t> </a:t>
            </a:r>
            <a:r>
              <a:rPr lang="sl-SI" dirty="0"/>
              <a:t>J</a:t>
            </a:r>
            <a:r>
              <a:rPr lang="sl-SI" dirty="0" smtClean="0"/>
              <a:t>emo zdravo in raznoliko hrano, IN SE VELIKO </a:t>
            </a:r>
            <a:r>
              <a:rPr lang="sl-SI" b="1" dirty="0" smtClean="0"/>
              <a:t>GIBLJEMO NA SVEŽEM ZRAKU. PIJEMO VODO. </a:t>
            </a: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544616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415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764704"/>
            <a:ext cx="6777317" cy="5067925"/>
          </a:xfrm>
        </p:spPr>
        <p:txBody>
          <a:bodyPr/>
          <a:lstStyle/>
          <a:p>
            <a:pPr marL="68580" indent="0">
              <a:buNone/>
            </a:pPr>
            <a:r>
              <a:rPr lang="sl-SI" dirty="0"/>
              <a:t>p</a:t>
            </a:r>
            <a:r>
              <a:rPr lang="sl-SI" dirty="0" smtClean="0"/>
              <a:t>ijemo dovolj tekočine, </a:t>
            </a:r>
            <a:r>
              <a:rPr lang="sl-SI" b="1" dirty="0" smtClean="0"/>
              <a:t>KI NI SLADKANA</a:t>
            </a:r>
            <a:r>
              <a:rPr lang="sl-SI" dirty="0" smtClean="0"/>
              <a:t>.  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772" y="148589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600200"/>
            <a:ext cx="2286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0056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680" y="3429000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4933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692696"/>
            <a:ext cx="6777317" cy="5139933"/>
          </a:xfrm>
        </p:spPr>
        <p:txBody>
          <a:bodyPr/>
          <a:lstStyle/>
          <a:p>
            <a:pPr marL="68580" indent="0">
              <a:buNone/>
            </a:pPr>
            <a:r>
              <a:rPr lang="sl-SI" smtClean="0"/>
              <a:t>se veliko gibljemo na svežem zraku,…</a:t>
            </a:r>
            <a:endParaRPr lang="sl-S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7736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08" y="352732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98775"/>
            <a:ext cx="2524125" cy="213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47" y="1412776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3" y="1577363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66" y="457066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2420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692696"/>
            <a:ext cx="6777317" cy="5139933"/>
          </a:xfrm>
        </p:spPr>
        <p:txBody>
          <a:bodyPr/>
          <a:lstStyle/>
          <a:p>
            <a:pPr marL="68580" indent="0">
              <a:buNone/>
            </a:pPr>
            <a:r>
              <a:rPr lang="sl-SI" b="1" dirty="0"/>
              <a:t>d</a:t>
            </a:r>
            <a:r>
              <a:rPr lang="sl-SI" b="1" dirty="0" smtClean="0"/>
              <a:t>ovolj počivamo,…</a:t>
            </a:r>
            <a:endParaRPr lang="sl-SI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3" y="151731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9" y="4933388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96" y="458112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84018"/>
            <a:ext cx="289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21" y="346333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50" y="1247775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9957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764704"/>
            <a:ext cx="6777317" cy="5067925"/>
          </a:xfrm>
        </p:spPr>
        <p:txBody>
          <a:bodyPr/>
          <a:lstStyle/>
          <a:p>
            <a:pPr marL="68580" indent="0">
              <a:buNone/>
            </a:pPr>
            <a:r>
              <a:rPr lang="sl-SI"/>
              <a:t>s</a:t>
            </a:r>
            <a:r>
              <a:rPr lang="sl-SI" smtClean="0"/>
              <a:t>mo bolj zdravi.</a:t>
            </a:r>
            <a:endParaRPr lang="sl-S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63" y="3643205"/>
            <a:ext cx="20097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99822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63" y="1484784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80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4923909"/>
          </a:xfrm>
        </p:spPr>
        <p:txBody>
          <a:bodyPr/>
          <a:lstStyle/>
          <a:p>
            <a:r>
              <a:rPr lang="sl-SI" b="1" dirty="0" smtClean="0"/>
              <a:t>Z rednim umivanjem skrbimo za vse dele telesa (glave, rok, nog, trupa).</a:t>
            </a:r>
            <a:endParaRPr lang="sl-SI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2" y="2132856"/>
            <a:ext cx="340241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51309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151" y="3897052"/>
            <a:ext cx="1905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9261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764704"/>
            <a:ext cx="6777317" cy="5067925"/>
          </a:xfrm>
        </p:spPr>
        <p:txBody>
          <a:bodyPr/>
          <a:lstStyle/>
          <a:p>
            <a:r>
              <a:rPr lang="sl-SI" dirty="0" smtClean="0"/>
              <a:t>Do narave in živih bitij smo </a:t>
            </a:r>
            <a:r>
              <a:rPr lang="sl-SI" dirty="0" err="1" smtClean="0"/>
              <a:t>spoštliivi</a:t>
            </a:r>
            <a:r>
              <a:rPr lang="sl-SI" dirty="0" smtClean="0"/>
              <a:t>. </a:t>
            </a:r>
            <a:r>
              <a:rPr lang="sl-SI" b="1" dirty="0" smtClean="0"/>
              <a:t>Odpadke odnesemo s seboj ali jih odložimo na zato določena mesta. LOČUJEMO odpadke. </a:t>
            </a:r>
            <a:endParaRPr lang="sl-SI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97" y="2374741"/>
            <a:ext cx="2790825" cy="18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09" y="237474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76" y="4401691"/>
            <a:ext cx="36671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en povezovalnik 4"/>
          <p:cNvCxnSpPr/>
          <p:nvPr/>
        </p:nvCxnSpPr>
        <p:spPr>
          <a:xfrm flipV="1">
            <a:off x="4180185" y="4401691"/>
            <a:ext cx="3920207" cy="1403573"/>
          </a:xfrm>
          <a:prstGeom prst="line">
            <a:avLst/>
          </a:prstGeom>
          <a:ln w="762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>
            <a:off x="4194473" y="4401691"/>
            <a:ext cx="3905919" cy="1247775"/>
          </a:xfrm>
          <a:prstGeom prst="line">
            <a:avLst/>
          </a:prstGeom>
          <a:ln w="762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55" y="4581128"/>
            <a:ext cx="1625308" cy="16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428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692696"/>
            <a:ext cx="6777317" cy="5139933"/>
          </a:xfrm>
        </p:spPr>
        <p:txBody>
          <a:bodyPr/>
          <a:lstStyle/>
          <a:p>
            <a:r>
              <a:rPr lang="sl-SI" smtClean="0"/>
              <a:t>Včasih je naše okolje onesnaženo z različnimi snovmi, ki lahko škodujejo našemu zdravju.</a:t>
            </a:r>
            <a:endParaRPr lang="sl-S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344" y="1577139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344" y="3669448"/>
            <a:ext cx="4351510" cy="219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47" y="1945423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432" y="1801868"/>
            <a:ext cx="1589162" cy="15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187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186</TotalTime>
  <Words>121</Words>
  <Application>Microsoft Office PowerPoint</Application>
  <PresentationFormat>Diaprojekcija na zaslonu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Century Gothic</vt:lpstr>
      <vt:lpstr>Courier New</vt:lpstr>
      <vt:lpstr>Wingdings 2</vt:lpstr>
      <vt:lpstr>Austin</vt:lpstr>
      <vt:lpstr>ŽIVIM ZDRAVO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Onesnaženo okolje vpliva na živa bitja. Vsi ljudje moramo skrbeti za okolje.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ZRAVO ŽIVIM</dc:title>
  <dc:creator>pc</dc:creator>
  <cp:lastModifiedBy>Alenka</cp:lastModifiedBy>
  <cp:revision>24</cp:revision>
  <dcterms:created xsi:type="dcterms:W3CDTF">2014-04-20T17:57:45Z</dcterms:created>
  <dcterms:modified xsi:type="dcterms:W3CDTF">2020-04-15T07:28:18Z</dcterms:modified>
</cp:coreProperties>
</file>