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ja Medved" initials="AM" lastIdx="1" clrIdx="0">
    <p:extLst>
      <p:ext uri="{19B8F6BF-5375-455C-9EA6-DF929625EA0E}">
        <p15:presenceInfo xmlns:p15="http://schemas.microsoft.com/office/powerpoint/2012/main" userId="e547ec4102844d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5CE479F-D3F6-4567-BDC7-658E068EBC1A}"/>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091000F9-E394-4C66-985D-481EB2D3A8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3B39E06F-A6F2-4547-AB19-37AE0450A851}"/>
              </a:ext>
            </a:extLst>
          </p:cNvPr>
          <p:cNvSpPr>
            <a:spLocks noGrp="1"/>
          </p:cNvSpPr>
          <p:nvPr>
            <p:ph type="dt" sz="half" idx="10"/>
          </p:nvPr>
        </p:nvSpPr>
        <p:spPr/>
        <p:txBody>
          <a:bodyPr/>
          <a:lstStyle/>
          <a:p>
            <a:fld id="{B0790A65-9494-4C1B-8E4F-89FA00C82CDB}" type="datetimeFigureOut">
              <a:rPr lang="sl-SI" smtClean="0"/>
              <a:t>13. 04. 2020</a:t>
            </a:fld>
            <a:endParaRPr lang="sl-SI"/>
          </a:p>
        </p:txBody>
      </p:sp>
      <p:sp>
        <p:nvSpPr>
          <p:cNvPr id="5" name="Označba mesta noge 4">
            <a:extLst>
              <a:ext uri="{FF2B5EF4-FFF2-40B4-BE49-F238E27FC236}">
                <a16:creationId xmlns:a16="http://schemas.microsoft.com/office/drawing/2014/main" id="{35ECE352-AD78-464F-92BB-27343E45E748}"/>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11A0667A-3759-447B-BE4E-CA1BA02B3B30}"/>
              </a:ext>
            </a:extLst>
          </p:cNvPr>
          <p:cNvSpPr>
            <a:spLocks noGrp="1"/>
          </p:cNvSpPr>
          <p:nvPr>
            <p:ph type="sldNum" sz="quarter" idx="12"/>
          </p:nvPr>
        </p:nvSpPr>
        <p:spPr/>
        <p:txBody>
          <a:bodyPr/>
          <a:lstStyle/>
          <a:p>
            <a:fld id="{654DC68D-5FC9-417C-B7B9-FF22295F279B}" type="slidenum">
              <a:rPr lang="sl-SI" smtClean="0"/>
              <a:t>‹#›</a:t>
            </a:fld>
            <a:endParaRPr lang="sl-SI"/>
          </a:p>
        </p:txBody>
      </p:sp>
    </p:spTree>
    <p:extLst>
      <p:ext uri="{BB962C8B-B14F-4D97-AF65-F5344CB8AC3E}">
        <p14:creationId xmlns:p14="http://schemas.microsoft.com/office/powerpoint/2010/main" val="2507311289"/>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4FBBBE1-569F-43B6-9EC7-B13E39BB48C2}"/>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BA92FC69-EEF8-4746-82DC-FCDFFC591190}"/>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374A1C5A-499D-46E7-9681-8E31BB30DD7F}"/>
              </a:ext>
            </a:extLst>
          </p:cNvPr>
          <p:cNvSpPr>
            <a:spLocks noGrp="1"/>
          </p:cNvSpPr>
          <p:nvPr>
            <p:ph type="dt" sz="half" idx="10"/>
          </p:nvPr>
        </p:nvSpPr>
        <p:spPr/>
        <p:txBody>
          <a:bodyPr/>
          <a:lstStyle/>
          <a:p>
            <a:fld id="{B0790A65-9494-4C1B-8E4F-89FA00C82CDB}" type="datetimeFigureOut">
              <a:rPr lang="sl-SI" smtClean="0"/>
              <a:t>13. 04. 2020</a:t>
            </a:fld>
            <a:endParaRPr lang="sl-SI"/>
          </a:p>
        </p:txBody>
      </p:sp>
      <p:sp>
        <p:nvSpPr>
          <p:cNvPr id="5" name="Označba mesta noge 4">
            <a:extLst>
              <a:ext uri="{FF2B5EF4-FFF2-40B4-BE49-F238E27FC236}">
                <a16:creationId xmlns:a16="http://schemas.microsoft.com/office/drawing/2014/main" id="{B57EE073-CB8E-45AD-B104-C18D97CA2FB4}"/>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2D1F356C-3A36-41D2-9B71-594180A7F886}"/>
              </a:ext>
            </a:extLst>
          </p:cNvPr>
          <p:cNvSpPr>
            <a:spLocks noGrp="1"/>
          </p:cNvSpPr>
          <p:nvPr>
            <p:ph type="sldNum" sz="quarter" idx="12"/>
          </p:nvPr>
        </p:nvSpPr>
        <p:spPr/>
        <p:txBody>
          <a:bodyPr/>
          <a:lstStyle/>
          <a:p>
            <a:fld id="{654DC68D-5FC9-417C-B7B9-FF22295F279B}" type="slidenum">
              <a:rPr lang="sl-SI" smtClean="0"/>
              <a:t>‹#›</a:t>
            </a:fld>
            <a:endParaRPr lang="sl-SI"/>
          </a:p>
        </p:txBody>
      </p:sp>
    </p:spTree>
    <p:extLst>
      <p:ext uri="{BB962C8B-B14F-4D97-AF65-F5344CB8AC3E}">
        <p14:creationId xmlns:p14="http://schemas.microsoft.com/office/powerpoint/2010/main" val="2283462312"/>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205E6C3C-0463-4EAD-9656-4E3F0569D589}"/>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0BB218DA-FAFE-4EC5-AE3F-38CFF19B73E5}"/>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7B34E090-6253-4956-96DB-C4D4ECFBB3A3}"/>
              </a:ext>
            </a:extLst>
          </p:cNvPr>
          <p:cNvSpPr>
            <a:spLocks noGrp="1"/>
          </p:cNvSpPr>
          <p:nvPr>
            <p:ph type="dt" sz="half" idx="10"/>
          </p:nvPr>
        </p:nvSpPr>
        <p:spPr/>
        <p:txBody>
          <a:bodyPr/>
          <a:lstStyle/>
          <a:p>
            <a:fld id="{B0790A65-9494-4C1B-8E4F-89FA00C82CDB}" type="datetimeFigureOut">
              <a:rPr lang="sl-SI" smtClean="0"/>
              <a:t>13. 04. 2020</a:t>
            </a:fld>
            <a:endParaRPr lang="sl-SI"/>
          </a:p>
        </p:txBody>
      </p:sp>
      <p:sp>
        <p:nvSpPr>
          <p:cNvPr id="5" name="Označba mesta noge 4">
            <a:extLst>
              <a:ext uri="{FF2B5EF4-FFF2-40B4-BE49-F238E27FC236}">
                <a16:creationId xmlns:a16="http://schemas.microsoft.com/office/drawing/2014/main" id="{37168265-6E70-4DA0-8F19-4698008565C5}"/>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82E3E94-1398-45F1-B789-B56786565CB2}"/>
              </a:ext>
            </a:extLst>
          </p:cNvPr>
          <p:cNvSpPr>
            <a:spLocks noGrp="1"/>
          </p:cNvSpPr>
          <p:nvPr>
            <p:ph type="sldNum" sz="quarter" idx="12"/>
          </p:nvPr>
        </p:nvSpPr>
        <p:spPr/>
        <p:txBody>
          <a:bodyPr/>
          <a:lstStyle/>
          <a:p>
            <a:fld id="{654DC68D-5FC9-417C-B7B9-FF22295F279B}" type="slidenum">
              <a:rPr lang="sl-SI" smtClean="0"/>
              <a:t>‹#›</a:t>
            </a:fld>
            <a:endParaRPr lang="sl-SI"/>
          </a:p>
        </p:txBody>
      </p:sp>
    </p:spTree>
    <p:extLst>
      <p:ext uri="{BB962C8B-B14F-4D97-AF65-F5344CB8AC3E}">
        <p14:creationId xmlns:p14="http://schemas.microsoft.com/office/powerpoint/2010/main" val="3551484656"/>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60F50C0-B74B-41E0-96F6-20A00BE83EAB}"/>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17BC3A0F-255D-415D-BAF8-5A25A0B15950}"/>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9FB7D41-82EB-4A59-9C78-4C9DF0653CE2}"/>
              </a:ext>
            </a:extLst>
          </p:cNvPr>
          <p:cNvSpPr>
            <a:spLocks noGrp="1"/>
          </p:cNvSpPr>
          <p:nvPr>
            <p:ph type="dt" sz="half" idx="10"/>
          </p:nvPr>
        </p:nvSpPr>
        <p:spPr/>
        <p:txBody>
          <a:bodyPr/>
          <a:lstStyle/>
          <a:p>
            <a:fld id="{B0790A65-9494-4C1B-8E4F-89FA00C82CDB}" type="datetimeFigureOut">
              <a:rPr lang="sl-SI" smtClean="0"/>
              <a:t>13. 04. 2020</a:t>
            </a:fld>
            <a:endParaRPr lang="sl-SI"/>
          </a:p>
        </p:txBody>
      </p:sp>
      <p:sp>
        <p:nvSpPr>
          <p:cNvPr id="5" name="Označba mesta noge 4">
            <a:extLst>
              <a:ext uri="{FF2B5EF4-FFF2-40B4-BE49-F238E27FC236}">
                <a16:creationId xmlns:a16="http://schemas.microsoft.com/office/drawing/2014/main" id="{FCF43DC2-2417-4431-A826-89B8CD74D68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8845F27B-FC9E-436A-B374-90135211F31B}"/>
              </a:ext>
            </a:extLst>
          </p:cNvPr>
          <p:cNvSpPr>
            <a:spLocks noGrp="1"/>
          </p:cNvSpPr>
          <p:nvPr>
            <p:ph type="sldNum" sz="quarter" idx="12"/>
          </p:nvPr>
        </p:nvSpPr>
        <p:spPr/>
        <p:txBody>
          <a:bodyPr/>
          <a:lstStyle/>
          <a:p>
            <a:fld id="{654DC68D-5FC9-417C-B7B9-FF22295F279B}" type="slidenum">
              <a:rPr lang="sl-SI" smtClean="0"/>
              <a:t>‹#›</a:t>
            </a:fld>
            <a:endParaRPr lang="sl-SI"/>
          </a:p>
        </p:txBody>
      </p:sp>
    </p:spTree>
    <p:extLst>
      <p:ext uri="{BB962C8B-B14F-4D97-AF65-F5344CB8AC3E}">
        <p14:creationId xmlns:p14="http://schemas.microsoft.com/office/powerpoint/2010/main" val="3873827696"/>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5AC01E8-42B5-4561-93A4-A8872A96B7B1}"/>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77AC47A7-A3C5-407A-B65A-F74EAE747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6CEBC382-AEFD-4F7C-8065-AED6B45555BC}"/>
              </a:ext>
            </a:extLst>
          </p:cNvPr>
          <p:cNvSpPr>
            <a:spLocks noGrp="1"/>
          </p:cNvSpPr>
          <p:nvPr>
            <p:ph type="dt" sz="half" idx="10"/>
          </p:nvPr>
        </p:nvSpPr>
        <p:spPr/>
        <p:txBody>
          <a:bodyPr/>
          <a:lstStyle/>
          <a:p>
            <a:fld id="{B0790A65-9494-4C1B-8E4F-89FA00C82CDB}" type="datetimeFigureOut">
              <a:rPr lang="sl-SI" smtClean="0"/>
              <a:t>13. 04. 2020</a:t>
            </a:fld>
            <a:endParaRPr lang="sl-SI"/>
          </a:p>
        </p:txBody>
      </p:sp>
      <p:sp>
        <p:nvSpPr>
          <p:cNvPr id="5" name="Označba mesta noge 4">
            <a:extLst>
              <a:ext uri="{FF2B5EF4-FFF2-40B4-BE49-F238E27FC236}">
                <a16:creationId xmlns:a16="http://schemas.microsoft.com/office/drawing/2014/main" id="{8C7796B6-EAE5-4029-AA69-3BFFBCD5629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CA1446E6-F489-425D-8215-C01CE0528C9F}"/>
              </a:ext>
            </a:extLst>
          </p:cNvPr>
          <p:cNvSpPr>
            <a:spLocks noGrp="1"/>
          </p:cNvSpPr>
          <p:nvPr>
            <p:ph type="sldNum" sz="quarter" idx="12"/>
          </p:nvPr>
        </p:nvSpPr>
        <p:spPr/>
        <p:txBody>
          <a:bodyPr/>
          <a:lstStyle/>
          <a:p>
            <a:fld id="{654DC68D-5FC9-417C-B7B9-FF22295F279B}" type="slidenum">
              <a:rPr lang="sl-SI" smtClean="0"/>
              <a:t>‹#›</a:t>
            </a:fld>
            <a:endParaRPr lang="sl-SI"/>
          </a:p>
        </p:txBody>
      </p:sp>
    </p:spTree>
    <p:extLst>
      <p:ext uri="{BB962C8B-B14F-4D97-AF65-F5344CB8AC3E}">
        <p14:creationId xmlns:p14="http://schemas.microsoft.com/office/powerpoint/2010/main" val="2557285216"/>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7AB388C-B8A2-42F9-A0AA-63013DFB2349}"/>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06F8A431-269D-4913-AFD8-C14A8C023D4B}"/>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0ACAFFA1-E71C-4FFB-92A6-260A31B5D397}"/>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DF6B722E-A4C6-46B4-A0DF-11E9836FFD58}"/>
              </a:ext>
            </a:extLst>
          </p:cNvPr>
          <p:cNvSpPr>
            <a:spLocks noGrp="1"/>
          </p:cNvSpPr>
          <p:nvPr>
            <p:ph type="dt" sz="half" idx="10"/>
          </p:nvPr>
        </p:nvSpPr>
        <p:spPr/>
        <p:txBody>
          <a:bodyPr/>
          <a:lstStyle/>
          <a:p>
            <a:fld id="{B0790A65-9494-4C1B-8E4F-89FA00C82CDB}" type="datetimeFigureOut">
              <a:rPr lang="sl-SI" smtClean="0"/>
              <a:t>13. 04. 2020</a:t>
            </a:fld>
            <a:endParaRPr lang="sl-SI"/>
          </a:p>
        </p:txBody>
      </p:sp>
      <p:sp>
        <p:nvSpPr>
          <p:cNvPr id="6" name="Označba mesta noge 5">
            <a:extLst>
              <a:ext uri="{FF2B5EF4-FFF2-40B4-BE49-F238E27FC236}">
                <a16:creationId xmlns:a16="http://schemas.microsoft.com/office/drawing/2014/main" id="{50E1C3E4-883E-41A3-8B36-C8220D26478A}"/>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5B3F5BB7-B0C2-42A0-A038-CCED06D38132}"/>
              </a:ext>
            </a:extLst>
          </p:cNvPr>
          <p:cNvSpPr>
            <a:spLocks noGrp="1"/>
          </p:cNvSpPr>
          <p:nvPr>
            <p:ph type="sldNum" sz="quarter" idx="12"/>
          </p:nvPr>
        </p:nvSpPr>
        <p:spPr/>
        <p:txBody>
          <a:bodyPr/>
          <a:lstStyle/>
          <a:p>
            <a:fld id="{654DC68D-5FC9-417C-B7B9-FF22295F279B}" type="slidenum">
              <a:rPr lang="sl-SI" smtClean="0"/>
              <a:t>‹#›</a:t>
            </a:fld>
            <a:endParaRPr lang="sl-SI"/>
          </a:p>
        </p:txBody>
      </p:sp>
    </p:spTree>
    <p:extLst>
      <p:ext uri="{BB962C8B-B14F-4D97-AF65-F5344CB8AC3E}">
        <p14:creationId xmlns:p14="http://schemas.microsoft.com/office/powerpoint/2010/main" val="807326827"/>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1B32048-4378-4C3B-97D6-0B1E557A9D30}"/>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AC6EB479-B29F-435E-8C24-7838B0ACB2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F0FE7D44-8A68-49B4-BAC3-706D90124FDB}"/>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727A09A2-D2B1-4CFE-ACAE-AC189097E8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95191D43-5ADC-4078-AC11-B6B730BD6696}"/>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A8CA6A8E-8343-4B28-AA62-4814D4098E09}"/>
              </a:ext>
            </a:extLst>
          </p:cNvPr>
          <p:cNvSpPr>
            <a:spLocks noGrp="1"/>
          </p:cNvSpPr>
          <p:nvPr>
            <p:ph type="dt" sz="half" idx="10"/>
          </p:nvPr>
        </p:nvSpPr>
        <p:spPr/>
        <p:txBody>
          <a:bodyPr/>
          <a:lstStyle/>
          <a:p>
            <a:fld id="{B0790A65-9494-4C1B-8E4F-89FA00C82CDB}" type="datetimeFigureOut">
              <a:rPr lang="sl-SI" smtClean="0"/>
              <a:t>13. 04. 2020</a:t>
            </a:fld>
            <a:endParaRPr lang="sl-SI"/>
          </a:p>
        </p:txBody>
      </p:sp>
      <p:sp>
        <p:nvSpPr>
          <p:cNvPr id="8" name="Označba mesta noge 7">
            <a:extLst>
              <a:ext uri="{FF2B5EF4-FFF2-40B4-BE49-F238E27FC236}">
                <a16:creationId xmlns:a16="http://schemas.microsoft.com/office/drawing/2014/main" id="{59591BE6-8A2E-4F81-9117-D164686AF60A}"/>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23A5C7D4-3A80-4473-A1A7-2B5FB591F1A3}"/>
              </a:ext>
            </a:extLst>
          </p:cNvPr>
          <p:cNvSpPr>
            <a:spLocks noGrp="1"/>
          </p:cNvSpPr>
          <p:nvPr>
            <p:ph type="sldNum" sz="quarter" idx="12"/>
          </p:nvPr>
        </p:nvSpPr>
        <p:spPr/>
        <p:txBody>
          <a:bodyPr/>
          <a:lstStyle/>
          <a:p>
            <a:fld id="{654DC68D-5FC9-417C-B7B9-FF22295F279B}" type="slidenum">
              <a:rPr lang="sl-SI" smtClean="0"/>
              <a:t>‹#›</a:t>
            </a:fld>
            <a:endParaRPr lang="sl-SI"/>
          </a:p>
        </p:txBody>
      </p:sp>
    </p:spTree>
    <p:extLst>
      <p:ext uri="{BB962C8B-B14F-4D97-AF65-F5344CB8AC3E}">
        <p14:creationId xmlns:p14="http://schemas.microsoft.com/office/powerpoint/2010/main" val="3497357241"/>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356C4BB-B91C-4ACF-B291-E9B7E9699AE9}"/>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4F00652A-7824-4E61-A70F-29656ADEFAA3}"/>
              </a:ext>
            </a:extLst>
          </p:cNvPr>
          <p:cNvSpPr>
            <a:spLocks noGrp="1"/>
          </p:cNvSpPr>
          <p:nvPr>
            <p:ph type="dt" sz="half" idx="10"/>
          </p:nvPr>
        </p:nvSpPr>
        <p:spPr/>
        <p:txBody>
          <a:bodyPr/>
          <a:lstStyle/>
          <a:p>
            <a:fld id="{B0790A65-9494-4C1B-8E4F-89FA00C82CDB}" type="datetimeFigureOut">
              <a:rPr lang="sl-SI" smtClean="0"/>
              <a:t>13. 04. 2020</a:t>
            </a:fld>
            <a:endParaRPr lang="sl-SI"/>
          </a:p>
        </p:txBody>
      </p:sp>
      <p:sp>
        <p:nvSpPr>
          <p:cNvPr id="4" name="Označba mesta noge 3">
            <a:extLst>
              <a:ext uri="{FF2B5EF4-FFF2-40B4-BE49-F238E27FC236}">
                <a16:creationId xmlns:a16="http://schemas.microsoft.com/office/drawing/2014/main" id="{A0056A3A-022A-4A66-8019-2EDD5022127B}"/>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A6656522-0FBD-400D-A065-5A9DA887FA05}"/>
              </a:ext>
            </a:extLst>
          </p:cNvPr>
          <p:cNvSpPr>
            <a:spLocks noGrp="1"/>
          </p:cNvSpPr>
          <p:nvPr>
            <p:ph type="sldNum" sz="quarter" idx="12"/>
          </p:nvPr>
        </p:nvSpPr>
        <p:spPr/>
        <p:txBody>
          <a:bodyPr/>
          <a:lstStyle/>
          <a:p>
            <a:fld id="{654DC68D-5FC9-417C-B7B9-FF22295F279B}" type="slidenum">
              <a:rPr lang="sl-SI" smtClean="0"/>
              <a:t>‹#›</a:t>
            </a:fld>
            <a:endParaRPr lang="sl-SI"/>
          </a:p>
        </p:txBody>
      </p:sp>
    </p:spTree>
    <p:extLst>
      <p:ext uri="{BB962C8B-B14F-4D97-AF65-F5344CB8AC3E}">
        <p14:creationId xmlns:p14="http://schemas.microsoft.com/office/powerpoint/2010/main" val="3568208327"/>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9DCD365C-0164-4247-B6D1-9A87E3FA6D24}"/>
              </a:ext>
            </a:extLst>
          </p:cNvPr>
          <p:cNvSpPr>
            <a:spLocks noGrp="1"/>
          </p:cNvSpPr>
          <p:nvPr>
            <p:ph type="dt" sz="half" idx="10"/>
          </p:nvPr>
        </p:nvSpPr>
        <p:spPr/>
        <p:txBody>
          <a:bodyPr/>
          <a:lstStyle/>
          <a:p>
            <a:fld id="{B0790A65-9494-4C1B-8E4F-89FA00C82CDB}" type="datetimeFigureOut">
              <a:rPr lang="sl-SI" smtClean="0"/>
              <a:t>13. 04. 2020</a:t>
            </a:fld>
            <a:endParaRPr lang="sl-SI"/>
          </a:p>
        </p:txBody>
      </p:sp>
      <p:sp>
        <p:nvSpPr>
          <p:cNvPr id="3" name="Označba mesta noge 2">
            <a:extLst>
              <a:ext uri="{FF2B5EF4-FFF2-40B4-BE49-F238E27FC236}">
                <a16:creationId xmlns:a16="http://schemas.microsoft.com/office/drawing/2014/main" id="{4AD0C6E0-D202-4C3A-8F06-F3F65A665F85}"/>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4DE2835D-3AD0-4664-8021-8BA41D503A51}"/>
              </a:ext>
            </a:extLst>
          </p:cNvPr>
          <p:cNvSpPr>
            <a:spLocks noGrp="1"/>
          </p:cNvSpPr>
          <p:nvPr>
            <p:ph type="sldNum" sz="quarter" idx="12"/>
          </p:nvPr>
        </p:nvSpPr>
        <p:spPr/>
        <p:txBody>
          <a:bodyPr/>
          <a:lstStyle/>
          <a:p>
            <a:fld id="{654DC68D-5FC9-417C-B7B9-FF22295F279B}" type="slidenum">
              <a:rPr lang="sl-SI" smtClean="0"/>
              <a:t>‹#›</a:t>
            </a:fld>
            <a:endParaRPr lang="sl-SI"/>
          </a:p>
        </p:txBody>
      </p:sp>
    </p:spTree>
    <p:extLst>
      <p:ext uri="{BB962C8B-B14F-4D97-AF65-F5344CB8AC3E}">
        <p14:creationId xmlns:p14="http://schemas.microsoft.com/office/powerpoint/2010/main" val="2612048250"/>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38F1954-087A-40CF-9DC9-9E9F8CA0AEE2}"/>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BAA06150-1EBC-48D2-A7BD-3A5FCF4167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890C1833-0F8C-4EB4-9E0A-B897DD90BC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21E4E223-6E85-4801-B7A3-F741CB077AEB}"/>
              </a:ext>
            </a:extLst>
          </p:cNvPr>
          <p:cNvSpPr>
            <a:spLocks noGrp="1"/>
          </p:cNvSpPr>
          <p:nvPr>
            <p:ph type="dt" sz="half" idx="10"/>
          </p:nvPr>
        </p:nvSpPr>
        <p:spPr/>
        <p:txBody>
          <a:bodyPr/>
          <a:lstStyle/>
          <a:p>
            <a:fld id="{B0790A65-9494-4C1B-8E4F-89FA00C82CDB}" type="datetimeFigureOut">
              <a:rPr lang="sl-SI" smtClean="0"/>
              <a:t>13. 04. 2020</a:t>
            </a:fld>
            <a:endParaRPr lang="sl-SI"/>
          </a:p>
        </p:txBody>
      </p:sp>
      <p:sp>
        <p:nvSpPr>
          <p:cNvPr id="6" name="Označba mesta noge 5">
            <a:extLst>
              <a:ext uri="{FF2B5EF4-FFF2-40B4-BE49-F238E27FC236}">
                <a16:creationId xmlns:a16="http://schemas.microsoft.com/office/drawing/2014/main" id="{FE0D13CC-D2C1-4346-AECA-6CFB5CCFE5AF}"/>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2F6F7B54-8471-4E2D-A5CB-F0E5FD887511}"/>
              </a:ext>
            </a:extLst>
          </p:cNvPr>
          <p:cNvSpPr>
            <a:spLocks noGrp="1"/>
          </p:cNvSpPr>
          <p:nvPr>
            <p:ph type="sldNum" sz="quarter" idx="12"/>
          </p:nvPr>
        </p:nvSpPr>
        <p:spPr/>
        <p:txBody>
          <a:bodyPr/>
          <a:lstStyle/>
          <a:p>
            <a:fld id="{654DC68D-5FC9-417C-B7B9-FF22295F279B}" type="slidenum">
              <a:rPr lang="sl-SI" smtClean="0"/>
              <a:t>‹#›</a:t>
            </a:fld>
            <a:endParaRPr lang="sl-SI"/>
          </a:p>
        </p:txBody>
      </p:sp>
    </p:spTree>
    <p:extLst>
      <p:ext uri="{BB962C8B-B14F-4D97-AF65-F5344CB8AC3E}">
        <p14:creationId xmlns:p14="http://schemas.microsoft.com/office/powerpoint/2010/main" val="536137966"/>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0AB8399-1C57-417F-828C-42A19B6E6DD2}"/>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326227BF-3842-491B-9DA0-CAEB58D176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E2D09F08-86ED-4511-958E-52C34EBF92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AFD75D56-CE2A-439B-891A-7FC224F71037}"/>
              </a:ext>
            </a:extLst>
          </p:cNvPr>
          <p:cNvSpPr>
            <a:spLocks noGrp="1"/>
          </p:cNvSpPr>
          <p:nvPr>
            <p:ph type="dt" sz="half" idx="10"/>
          </p:nvPr>
        </p:nvSpPr>
        <p:spPr/>
        <p:txBody>
          <a:bodyPr/>
          <a:lstStyle/>
          <a:p>
            <a:fld id="{B0790A65-9494-4C1B-8E4F-89FA00C82CDB}" type="datetimeFigureOut">
              <a:rPr lang="sl-SI" smtClean="0"/>
              <a:t>13. 04. 2020</a:t>
            </a:fld>
            <a:endParaRPr lang="sl-SI"/>
          </a:p>
        </p:txBody>
      </p:sp>
      <p:sp>
        <p:nvSpPr>
          <p:cNvPr id="6" name="Označba mesta noge 5">
            <a:extLst>
              <a:ext uri="{FF2B5EF4-FFF2-40B4-BE49-F238E27FC236}">
                <a16:creationId xmlns:a16="http://schemas.microsoft.com/office/drawing/2014/main" id="{C6C96F67-187B-4957-9ED6-B083CA2BDFB1}"/>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B5B0F057-7C93-48AD-B8FE-7333BD5D4C8A}"/>
              </a:ext>
            </a:extLst>
          </p:cNvPr>
          <p:cNvSpPr>
            <a:spLocks noGrp="1"/>
          </p:cNvSpPr>
          <p:nvPr>
            <p:ph type="sldNum" sz="quarter" idx="12"/>
          </p:nvPr>
        </p:nvSpPr>
        <p:spPr/>
        <p:txBody>
          <a:bodyPr/>
          <a:lstStyle/>
          <a:p>
            <a:fld id="{654DC68D-5FC9-417C-B7B9-FF22295F279B}" type="slidenum">
              <a:rPr lang="sl-SI" smtClean="0"/>
              <a:t>‹#›</a:t>
            </a:fld>
            <a:endParaRPr lang="sl-SI"/>
          </a:p>
        </p:txBody>
      </p:sp>
    </p:spTree>
    <p:extLst>
      <p:ext uri="{BB962C8B-B14F-4D97-AF65-F5344CB8AC3E}">
        <p14:creationId xmlns:p14="http://schemas.microsoft.com/office/powerpoint/2010/main" val="4115128495"/>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3B702696-3E5F-47D8-92B6-E5AB40D9E3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FB53025D-BE88-4A79-B825-0FAF08A14A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558E2D22-9389-4FD1-A91F-DC80D10D50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90A65-9494-4C1B-8E4F-89FA00C82CDB}" type="datetimeFigureOut">
              <a:rPr lang="sl-SI" smtClean="0"/>
              <a:t>13. 04. 2020</a:t>
            </a:fld>
            <a:endParaRPr lang="sl-SI"/>
          </a:p>
        </p:txBody>
      </p:sp>
      <p:sp>
        <p:nvSpPr>
          <p:cNvPr id="5" name="Označba mesta noge 4">
            <a:extLst>
              <a:ext uri="{FF2B5EF4-FFF2-40B4-BE49-F238E27FC236}">
                <a16:creationId xmlns:a16="http://schemas.microsoft.com/office/drawing/2014/main" id="{1EF72BE9-AD56-4289-83DD-8CB1825E24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992B5D29-964A-4438-9346-F7C8FA4DAF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4DC68D-5FC9-417C-B7B9-FF22295F279B}" type="slidenum">
              <a:rPr lang="sl-SI" smtClean="0"/>
              <a:t>‹#›</a:t>
            </a:fld>
            <a:endParaRPr lang="sl-SI"/>
          </a:p>
        </p:txBody>
      </p:sp>
    </p:spTree>
    <p:extLst>
      <p:ext uri="{BB962C8B-B14F-4D97-AF65-F5344CB8AC3E}">
        <p14:creationId xmlns:p14="http://schemas.microsoft.com/office/powerpoint/2010/main" val="1888338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advClick="0"/>
    </mc:Choice>
    <mc:Fallback>
      <p:transition spd="slow" advClick="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audio" Target="../media/audio1.wav"/></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audio" Target="../media/audio1.wav"/></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audio" Target="../media/audio1.wav"/></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CFCE6C-5B89-4A68-B689-DED43E30FC8C}"/>
              </a:ext>
            </a:extLst>
          </p:cNvPr>
          <p:cNvSpPr>
            <a:spLocks noGrp="1"/>
          </p:cNvSpPr>
          <p:nvPr>
            <p:ph type="ctrTitle"/>
          </p:nvPr>
        </p:nvSpPr>
        <p:spPr>
          <a:xfrm>
            <a:off x="1524000" y="1122363"/>
            <a:ext cx="9144000" cy="2133599"/>
          </a:xfrm>
        </p:spPr>
        <p:txBody>
          <a:bodyPr>
            <a:normAutofit fontScale="90000"/>
          </a:bodyPr>
          <a:lstStyle/>
          <a:p>
            <a:r>
              <a:rPr lang="sl-SI" dirty="0">
                <a:solidFill>
                  <a:srgbClr val="0070C0"/>
                </a:solidFill>
              </a:rPr>
              <a:t>PREVERIM SVOJE ZNANJE</a:t>
            </a:r>
            <a:br>
              <a:rPr lang="sl-SI" dirty="0"/>
            </a:br>
            <a:br>
              <a:rPr lang="sl-SI" dirty="0"/>
            </a:br>
            <a:endParaRPr lang="sl-SI" dirty="0"/>
          </a:p>
        </p:txBody>
      </p:sp>
      <p:pic>
        <p:nvPicPr>
          <p:cNvPr id="5" name="Slika 4" descr="Slika, ki vsebuje besede risba&#10;&#10;Opis je samodejno ustvarjen">
            <a:extLst>
              <a:ext uri="{FF2B5EF4-FFF2-40B4-BE49-F238E27FC236}">
                <a16:creationId xmlns:a16="http://schemas.microsoft.com/office/drawing/2014/main" id="{E83B109A-A2B3-4AFA-B1FC-3221DE6E813E}"/>
              </a:ext>
            </a:extLst>
          </p:cNvPr>
          <p:cNvPicPr>
            <a:picLocks noChangeAspect="1"/>
          </p:cNvPicPr>
          <p:nvPr/>
        </p:nvPicPr>
        <p:blipFill rotWithShape="1">
          <a:blip r:embed="rId2">
            <a:extLst>
              <a:ext uri="{28A0092B-C50C-407E-A947-70E740481C1C}">
                <a14:useLocalDpi xmlns:a14="http://schemas.microsoft.com/office/drawing/2010/main" val="0"/>
              </a:ext>
            </a:extLst>
          </a:blip>
          <a:srcRect l="25961" r="27163"/>
          <a:stretch/>
        </p:blipFill>
        <p:spPr>
          <a:xfrm>
            <a:off x="1247775" y="2235199"/>
            <a:ext cx="1857375" cy="3962400"/>
          </a:xfrm>
          <a:prstGeom prst="rect">
            <a:avLst/>
          </a:prstGeom>
        </p:spPr>
      </p:pic>
      <p:sp>
        <p:nvSpPr>
          <p:cNvPr id="7" name="Oblaček govora: elipsa 6">
            <a:extLst>
              <a:ext uri="{FF2B5EF4-FFF2-40B4-BE49-F238E27FC236}">
                <a16:creationId xmlns:a16="http://schemas.microsoft.com/office/drawing/2014/main" id="{015C1D57-9AE8-4F87-8DAE-8ADF5EBEBBCB}"/>
              </a:ext>
            </a:extLst>
          </p:cNvPr>
          <p:cNvSpPr/>
          <p:nvPr/>
        </p:nvSpPr>
        <p:spPr>
          <a:xfrm>
            <a:off x="3683049" y="1743055"/>
            <a:ext cx="6321563" cy="2734816"/>
          </a:xfrm>
          <a:prstGeom prst="wedgeEllipseCallout">
            <a:avLst>
              <a:gd name="adj1" fmla="val -62993"/>
              <a:gd name="adj2" fmla="val 31606"/>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600" dirty="0">
                <a:solidFill>
                  <a:schemeClr val="tx1"/>
                </a:solidFill>
                <a:latin typeface="Arial" panose="020B0604020202020204" pitchFamily="34" charset="0"/>
                <a:cs typeface="Arial" panose="020B0604020202020204" pitchFamily="34" charset="0"/>
              </a:rPr>
              <a:t>ŽIVJO. JAZ SEM FILIP. DANES BOVA SKUPAJ PREVERILA TVOJE ZNANJE IZ MATEMATIKE. NAJPREJ BOVA PREVERILA KAKO DOBRO RAČUNAŠ. BREZ SKRBI, VEM, DA ZNAŠ.</a:t>
            </a:r>
          </a:p>
          <a:p>
            <a:pPr algn="ctr"/>
            <a:endParaRPr lang="sl-SI" sz="1600" dirty="0">
              <a:solidFill>
                <a:schemeClr val="tx1"/>
              </a:solidFill>
              <a:latin typeface="Arial" panose="020B0604020202020204" pitchFamily="34" charset="0"/>
              <a:cs typeface="Arial" panose="020B0604020202020204" pitchFamily="34" charset="0"/>
            </a:endParaRPr>
          </a:p>
          <a:p>
            <a:pPr algn="ctr"/>
            <a:r>
              <a:rPr lang="sl-SI" sz="1600" b="1" u="sng" dirty="0">
                <a:solidFill>
                  <a:srgbClr val="92D050"/>
                </a:solidFill>
                <a:latin typeface="Arial" panose="020B0604020202020204" pitchFamily="34" charset="0"/>
                <a:cs typeface="Arial" panose="020B0604020202020204" pitchFamily="34" charset="0"/>
              </a:rPr>
              <a:t>ZA PRIČETEK KLIKNI NA GUMB SPODAJ</a:t>
            </a:r>
            <a:r>
              <a:rPr lang="sl-SI" sz="1600" dirty="0">
                <a:solidFill>
                  <a:srgbClr val="92D050"/>
                </a:solidFill>
                <a:latin typeface="Arial" panose="020B0604020202020204" pitchFamily="34" charset="0"/>
                <a:cs typeface="Arial" panose="020B0604020202020204" pitchFamily="34" charset="0"/>
              </a:rPr>
              <a:t>.</a:t>
            </a:r>
          </a:p>
        </p:txBody>
      </p:sp>
      <p:sp>
        <p:nvSpPr>
          <p:cNvPr id="9" name="Pravokotnik 8">
            <a:extLst>
              <a:ext uri="{FF2B5EF4-FFF2-40B4-BE49-F238E27FC236}">
                <a16:creationId xmlns:a16="http://schemas.microsoft.com/office/drawing/2014/main" id="{43CB3639-4CD9-411C-80BC-0FAA4AC995D2}"/>
              </a:ext>
            </a:extLst>
          </p:cNvPr>
          <p:cNvSpPr/>
          <p:nvPr/>
        </p:nvSpPr>
        <p:spPr>
          <a:xfrm>
            <a:off x="5140961" y="4734560"/>
            <a:ext cx="2355214" cy="914400"/>
          </a:xfrm>
          <a:prstGeom prst="rect">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000" dirty="0">
                <a:solidFill>
                  <a:schemeClr val="tx1"/>
                </a:solidFill>
                <a:latin typeface="Arial" panose="020B0604020202020204" pitchFamily="34" charset="0"/>
                <a:cs typeface="Arial" panose="020B0604020202020204" pitchFamily="34" charset="0"/>
                <a:hlinkClick r:id="" action="ppaction://hlinkshowjump?jump=nextslide"/>
              </a:rPr>
              <a:t>PRIČETEK</a:t>
            </a:r>
            <a:endParaRPr lang="sl-SI" sz="2000" dirty="0">
              <a:solidFill>
                <a:schemeClr val="tx1"/>
              </a:solidFill>
              <a:latin typeface="Arial" panose="020B0604020202020204" pitchFamily="34" charset="0"/>
              <a:cs typeface="Arial" panose="020B0604020202020204" pitchFamily="34" charset="0"/>
            </a:endParaRPr>
          </a:p>
        </p:txBody>
      </p:sp>
      <p:sp>
        <p:nvSpPr>
          <p:cNvPr id="3" name="PoljeZBesedilom 2">
            <a:extLst>
              <a:ext uri="{FF2B5EF4-FFF2-40B4-BE49-F238E27FC236}">
                <a16:creationId xmlns:a16="http://schemas.microsoft.com/office/drawing/2014/main" id="{8EF97AB8-457A-4B6A-9ABD-C4277C860AD5}"/>
              </a:ext>
            </a:extLst>
          </p:cNvPr>
          <p:cNvSpPr txBox="1"/>
          <p:nvPr/>
        </p:nvSpPr>
        <p:spPr>
          <a:xfrm>
            <a:off x="8482091" y="5920600"/>
            <a:ext cx="3045041" cy="461665"/>
          </a:xfrm>
          <a:prstGeom prst="rect">
            <a:avLst/>
          </a:prstGeom>
          <a:noFill/>
        </p:spPr>
        <p:txBody>
          <a:bodyPr wrap="square" rtlCol="0">
            <a:spAutoFit/>
          </a:bodyPr>
          <a:lstStyle/>
          <a:p>
            <a:r>
              <a:rPr lang="sl-SI" sz="1200" dirty="0">
                <a:latin typeface="Arial" panose="020B0604020202020204" pitchFamily="34" charset="0"/>
                <a:cs typeface="Arial" panose="020B0604020202020204" pitchFamily="34" charset="0"/>
              </a:rPr>
              <a:t>Avtorica nalog: Andreja Medved,</a:t>
            </a:r>
          </a:p>
          <a:p>
            <a:r>
              <a:rPr lang="sl-SI" sz="1200" dirty="0">
                <a:latin typeface="Arial" panose="020B0604020202020204" pitchFamily="34" charset="0"/>
                <a:cs typeface="Arial" panose="020B0604020202020204" pitchFamily="34" charset="0"/>
              </a:rPr>
              <a:t>tehnična ureditev: Marija Ribič</a:t>
            </a:r>
          </a:p>
        </p:txBody>
      </p:sp>
    </p:spTree>
    <p:extLst>
      <p:ext uri="{BB962C8B-B14F-4D97-AF65-F5344CB8AC3E}">
        <p14:creationId xmlns:p14="http://schemas.microsoft.com/office/powerpoint/2010/main" val="3023692256"/>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0">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2">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Naslov 1">
            <a:extLst>
              <a:ext uri="{FF2B5EF4-FFF2-40B4-BE49-F238E27FC236}">
                <a16:creationId xmlns:a16="http://schemas.microsoft.com/office/drawing/2014/main" id="{21787BB9-7FB0-4B0A-B5A8-793DD2665B5C}"/>
              </a:ext>
            </a:extLst>
          </p:cNvPr>
          <p:cNvSpPr>
            <a:spLocks noGrp="1"/>
          </p:cNvSpPr>
          <p:nvPr>
            <p:ph type="title"/>
          </p:nvPr>
        </p:nvSpPr>
        <p:spPr>
          <a:xfrm>
            <a:off x="6094105" y="802955"/>
            <a:ext cx="4977976" cy="1454051"/>
          </a:xfrm>
        </p:spPr>
        <p:txBody>
          <a:bodyPr>
            <a:normAutofit/>
          </a:bodyPr>
          <a:lstStyle/>
          <a:p>
            <a:r>
              <a:rPr lang="sl-SI">
                <a:solidFill>
                  <a:srgbClr val="000000"/>
                </a:solidFill>
              </a:rPr>
              <a:t>10 – 6 + 3 = ___</a:t>
            </a:r>
          </a:p>
        </p:txBody>
      </p:sp>
      <p:sp>
        <p:nvSpPr>
          <p:cNvPr id="14"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značba mesta vsebine 3" descr="Slika, ki vsebuje besede risba&#10;&#10;Opis je samodejno ustvarjen">
            <a:extLst>
              <a:ext uri="{FF2B5EF4-FFF2-40B4-BE49-F238E27FC236}">
                <a16:creationId xmlns:a16="http://schemas.microsoft.com/office/drawing/2014/main" id="{423AAA43-4A68-4FAD-99E2-8A2062FA1B85}"/>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l="1913" r="2542" b="-3"/>
          <a:stretch/>
        </p:blipFill>
        <p:spPr>
          <a:xfrm>
            <a:off x="20" y="907231"/>
            <a:ext cx="4838021" cy="5063738"/>
          </a:xfrm>
          <a:custGeom>
            <a:avLst/>
            <a:gdLst/>
            <a:ahLst/>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16" name="Content Placeholder 7">
            <a:extLst>
              <a:ext uri="{FF2B5EF4-FFF2-40B4-BE49-F238E27FC236}">
                <a16:creationId xmlns:a16="http://schemas.microsoft.com/office/drawing/2014/main" id="{B8A290DF-B5FF-448F-8ED5-E209EE8AAC7C}"/>
              </a:ext>
            </a:extLst>
          </p:cNvPr>
          <p:cNvSpPr>
            <a:spLocks noGrp="1"/>
          </p:cNvSpPr>
          <p:nvPr>
            <p:ph idx="1"/>
          </p:nvPr>
        </p:nvSpPr>
        <p:spPr>
          <a:xfrm>
            <a:off x="6090574" y="2421682"/>
            <a:ext cx="4977578" cy="3639289"/>
          </a:xfrm>
        </p:spPr>
        <p:txBody>
          <a:bodyPr anchor="ctr">
            <a:normAutofit/>
          </a:bodyPr>
          <a:lstStyle/>
          <a:p>
            <a:endParaRPr lang="en-US" sz="2000" dirty="0">
              <a:solidFill>
                <a:srgbClr val="000000"/>
              </a:solidFill>
            </a:endParaRPr>
          </a:p>
        </p:txBody>
      </p:sp>
      <p:sp>
        <p:nvSpPr>
          <p:cNvPr id="20" name="Pravokotnik 19">
            <a:hlinkClick r:id="" action="ppaction://hlinkshowjump?jump=nextslide"/>
            <a:extLst>
              <a:ext uri="{FF2B5EF4-FFF2-40B4-BE49-F238E27FC236}">
                <a16:creationId xmlns:a16="http://schemas.microsoft.com/office/drawing/2014/main" id="{E429106F-FC4C-4C10-83C4-688FB7401690}"/>
              </a:ext>
            </a:extLst>
          </p:cNvPr>
          <p:cNvSpPr/>
          <p:nvPr/>
        </p:nvSpPr>
        <p:spPr>
          <a:xfrm>
            <a:off x="5953760"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7</a:t>
            </a:r>
          </a:p>
        </p:txBody>
      </p:sp>
      <p:sp>
        <p:nvSpPr>
          <p:cNvPr id="22" name="Pravokotnik 21">
            <a:hlinkClick r:id="" action="ppaction://noaction">
              <a:snd r:embed="rId4" name="bomb.wav"/>
            </a:hlinkClick>
            <a:extLst>
              <a:ext uri="{FF2B5EF4-FFF2-40B4-BE49-F238E27FC236}">
                <a16:creationId xmlns:a16="http://schemas.microsoft.com/office/drawing/2014/main" id="{F8202B51-C6A8-4AB1-9021-5ED7E4EA13AA}"/>
              </a:ext>
            </a:extLst>
          </p:cNvPr>
          <p:cNvSpPr/>
          <p:nvPr/>
        </p:nvSpPr>
        <p:spPr>
          <a:xfrm>
            <a:off x="9251619"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8</a:t>
            </a:r>
          </a:p>
        </p:txBody>
      </p:sp>
      <p:sp>
        <p:nvSpPr>
          <p:cNvPr id="24" name="Pravokotnik 23">
            <a:hlinkClick r:id="" action="ppaction://noaction">
              <a:snd r:embed="rId4" name="bomb.wav"/>
            </a:hlinkClick>
            <a:extLst>
              <a:ext uri="{FF2B5EF4-FFF2-40B4-BE49-F238E27FC236}">
                <a16:creationId xmlns:a16="http://schemas.microsoft.com/office/drawing/2014/main" id="{4FE606D2-0C96-4577-86E6-1392D72B025A}"/>
              </a:ext>
            </a:extLst>
          </p:cNvPr>
          <p:cNvSpPr/>
          <p:nvPr/>
        </p:nvSpPr>
        <p:spPr>
          <a:xfrm>
            <a:off x="7590211"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9</a:t>
            </a:r>
          </a:p>
        </p:txBody>
      </p:sp>
    </p:spTree>
    <p:extLst>
      <p:ext uri="{BB962C8B-B14F-4D97-AF65-F5344CB8AC3E}">
        <p14:creationId xmlns:p14="http://schemas.microsoft.com/office/powerpoint/2010/main" val="2894684681"/>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9CD2D09-B1BB-4DF5-9E1C-3D21B21ED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0431"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83355637-BA71-4F63-94C9-E77BF81BDFC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Naslov 1">
            <a:extLst>
              <a:ext uri="{FF2B5EF4-FFF2-40B4-BE49-F238E27FC236}">
                <a16:creationId xmlns:a16="http://schemas.microsoft.com/office/drawing/2014/main" id="{997D4512-F64E-46D4-8E89-A1A0B6D48C75}"/>
              </a:ext>
            </a:extLst>
          </p:cNvPr>
          <p:cNvSpPr>
            <a:spLocks noGrp="1"/>
          </p:cNvSpPr>
          <p:nvPr>
            <p:ph type="title"/>
          </p:nvPr>
        </p:nvSpPr>
        <p:spPr>
          <a:xfrm>
            <a:off x="804998" y="798445"/>
            <a:ext cx="4803636" cy="1311664"/>
          </a:xfrm>
        </p:spPr>
        <p:txBody>
          <a:bodyPr>
            <a:normAutofit/>
          </a:bodyPr>
          <a:lstStyle/>
          <a:p>
            <a:r>
              <a:rPr lang="sl-SI">
                <a:solidFill>
                  <a:srgbClr val="000000"/>
                </a:solidFill>
              </a:rPr>
              <a:t>2 + 7 – 4 = ___</a:t>
            </a:r>
          </a:p>
        </p:txBody>
      </p:sp>
      <p:sp>
        <p:nvSpPr>
          <p:cNvPr id="8" name="Content Placeholder 7">
            <a:extLst>
              <a:ext uri="{FF2B5EF4-FFF2-40B4-BE49-F238E27FC236}">
                <a16:creationId xmlns:a16="http://schemas.microsoft.com/office/drawing/2014/main" id="{FF936F78-EA7B-438D-984D-171F6E7B5DC3}"/>
              </a:ext>
            </a:extLst>
          </p:cNvPr>
          <p:cNvSpPr>
            <a:spLocks noGrp="1"/>
          </p:cNvSpPr>
          <p:nvPr>
            <p:ph idx="1"/>
          </p:nvPr>
        </p:nvSpPr>
        <p:spPr>
          <a:xfrm>
            <a:off x="804997" y="2272143"/>
            <a:ext cx="4706803" cy="3788830"/>
          </a:xfrm>
        </p:spPr>
        <p:txBody>
          <a:bodyPr anchor="ctr">
            <a:normAutofit/>
          </a:bodyPr>
          <a:lstStyle/>
          <a:p>
            <a:endParaRPr lang="en-US" sz="2000" dirty="0">
              <a:solidFill>
                <a:srgbClr val="000000"/>
              </a:solidFill>
            </a:endParaRPr>
          </a:p>
        </p:txBody>
      </p:sp>
      <p:sp>
        <p:nvSpPr>
          <p:cNvPr id="15" name="Freeform 49">
            <a:extLst>
              <a:ext uri="{FF2B5EF4-FFF2-40B4-BE49-F238E27FC236}">
                <a16:creationId xmlns:a16="http://schemas.microsoft.com/office/drawing/2014/main" id="{967C29FE-FD32-4AFB-AD20-DBDF5864B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13915"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značba mesta vsebine 3" descr="Slika, ki vsebuje besede risba&#10;&#10;Opis je samodejno ustvarjen">
            <a:extLst>
              <a:ext uri="{FF2B5EF4-FFF2-40B4-BE49-F238E27FC236}">
                <a16:creationId xmlns:a16="http://schemas.microsoft.com/office/drawing/2014/main" id="{FDB38116-4DAA-4DFB-B64A-4302AC778EA5}"/>
              </a:ext>
            </a:extLst>
          </p:cNvPr>
          <p:cNvPicPr>
            <a:picLocks noChangeAspect="1"/>
          </p:cNvPicPr>
          <p:nvPr/>
        </p:nvPicPr>
        <p:blipFill rotWithShape="1">
          <a:blip r:embed="rId3">
            <a:extLst>
              <a:ext uri="{28A0092B-C50C-407E-A947-70E740481C1C}">
                <a14:useLocalDpi xmlns:a14="http://schemas.microsoft.com/office/drawing/2010/main" val="0"/>
              </a:ext>
            </a:extLst>
          </a:blip>
          <a:srcRect l="6234" r="6868" b="3"/>
          <a:stretch/>
        </p:blipFill>
        <p:spPr>
          <a:xfrm>
            <a:off x="6893318" y="770037"/>
            <a:ext cx="5298683" cy="6097438"/>
          </a:xfrm>
          <a:custGeom>
            <a:avLst/>
            <a:gdLst/>
            <a:ahLst/>
            <a:cxnLst/>
            <a:rect l="l" t="t" r="r" b="b"/>
            <a:pathLst>
              <a:path w="5298683" h="6097438">
                <a:moveTo>
                  <a:pt x="3120528" y="0"/>
                </a:moveTo>
                <a:cubicBezTo>
                  <a:pt x="3874524" y="0"/>
                  <a:pt x="4566062" y="267415"/>
                  <a:pt x="5105473" y="712577"/>
                </a:cubicBezTo>
                <a:lnTo>
                  <a:pt x="5298683" y="888178"/>
                </a:lnTo>
                <a:lnTo>
                  <a:pt x="5298683" y="5352876"/>
                </a:lnTo>
                <a:lnTo>
                  <a:pt x="5105473" y="5528477"/>
                </a:lnTo>
                <a:cubicBezTo>
                  <a:pt x="4874296" y="5719261"/>
                  <a:pt x="4615179" y="5877397"/>
                  <a:pt x="4335177" y="5995828"/>
                </a:cubicBezTo>
                <a:lnTo>
                  <a:pt x="4057556" y="6097438"/>
                </a:lnTo>
                <a:lnTo>
                  <a:pt x="2183499" y="6097438"/>
                </a:lnTo>
                <a:lnTo>
                  <a:pt x="1905878" y="5995828"/>
                </a:lnTo>
                <a:cubicBezTo>
                  <a:pt x="785873" y="5522106"/>
                  <a:pt x="0" y="4413092"/>
                  <a:pt x="0" y="3120527"/>
                </a:cubicBezTo>
                <a:cubicBezTo>
                  <a:pt x="0" y="1397108"/>
                  <a:pt x="1397108" y="0"/>
                  <a:pt x="3120528" y="0"/>
                </a:cubicBezTo>
                <a:close/>
              </a:path>
            </a:pathLst>
          </a:custGeom>
        </p:spPr>
      </p:pic>
      <p:sp>
        <p:nvSpPr>
          <p:cNvPr id="9" name="Pravokotnik 8">
            <a:hlinkClick r:id="" action="ppaction://noaction">
              <a:snd r:embed="rId4" name="bomb.wav"/>
            </a:hlinkClick>
            <a:extLst>
              <a:ext uri="{FF2B5EF4-FFF2-40B4-BE49-F238E27FC236}">
                <a16:creationId xmlns:a16="http://schemas.microsoft.com/office/drawing/2014/main" id="{B20D5B9D-8B0C-4459-98D3-768DBA065380}"/>
              </a:ext>
            </a:extLst>
          </p:cNvPr>
          <p:cNvSpPr/>
          <p:nvPr/>
        </p:nvSpPr>
        <p:spPr>
          <a:xfrm>
            <a:off x="804997"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7</a:t>
            </a:r>
          </a:p>
        </p:txBody>
      </p:sp>
      <p:sp>
        <p:nvSpPr>
          <p:cNvPr id="10" name="Pravokotnik 9">
            <a:hlinkClick r:id="" action="ppaction://noaction">
              <a:snd r:embed="rId4" name="bomb.wav"/>
            </a:hlinkClick>
            <a:extLst>
              <a:ext uri="{FF2B5EF4-FFF2-40B4-BE49-F238E27FC236}">
                <a16:creationId xmlns:a16="http://schemas.microsoft.com/office/drawing/2014/main" id="{4466F580-95F2-4081-B935-B2852D03E73C}"/>
              </a:ext>
            </a:extLst>
          </p:cNvPr>
          <p:cNvSpPr/>
          <p:nvPr/>
        </p:nvSpPr>
        <p:spPr>
          <a:xfrm>
            <a:off x="4080119"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6</a:t>
            </a:r>
          </a:p>
        </p:txBody>
      </p:sp>
      <p:sp>
        <p:nvSpPr>
          <p:cNvPr id="12" name="Pravokotnik 11">
            <a:hlinkClick r:id="" action="ppaction://hlinkshowjump?jump=nextslide"/>
            <a:extLst>
              <a:ext uri="{FF2B5EF4-FFF2-40B4-BE49-F238E27FC236}">
                <a16:creationId xmlns:a16="http://schemas.microsoft.com/office/drawing/2014/main" id="{18DE6A2E-85D7-4ECC-93EA-F379233E0477}"/>
              </a:ext>
            </a:extLst>
          </p:cNvPr>
          <p:cNvSpPr/>
          <p:nvPr/>
        </p:nvSpPr>
        <p:spPr>
          <a:xfrm>
            <a:off x="2442558"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2719381572"/>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9CD2D09-B1BB-4DF5-9E1C-3D21B21ED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0431"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83355637-BA71-4F63-94C9-E77BF81BDFC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Naslov 1">
            <a:extLst>
              <a:ext uri="{FF2B5EF4-FFF2-40B4-BE49-F238E27FC236}">
                <a16:creationId xmlns:a16="http://schemas.microsoft.com/office/drawing/2014/main" id="{8179B44C-E345-46F6-A401-963A536DA630}"/>
              </a:ext>
            </a:extLst>
          </p:cNvPr>
          <p:cNvSpPr>
            <a:spLocks noGrp="1"/>
          </p:cNvSpPr>
          <p:nvPr>
            <p:ph type="title"/>
          </p:nvPr>
        </p:nvSpPr>
        <p:spPr>
          <a:xfrm>
            <a:off x="804998" y="798445"/>
            <a:ext cx="4803636" cy="1311664"/>
          </a:xfrm>
        </p:spPr>
        <p:txBody>
          <a:bodyPr>
            <a:normAutofit/>
          </a:bodyPr>
          <a:lstStyle/>
          <a:p>
            <a:r>
              <a:rPr lang="sl-SI" dirty="0">
                <a:solidFill>
                  <a:srgbClr val="000000"/>
                </a:solidFill>
              </a:rPr>
              <a:t>PREŠTEJ. KATERIH LIKOV JE NAJMANJ?</a:t>
            </a:r>
          </a:p>
        </p:txBody>
      </p:sp>
      <p:sp>
        <p:nvSpPr>
          <p:cNvPr id="15" name="Freeform 49">
            <a:extLst>
              <a:ext uri="{FF2B5EF4-FFF2-40B4-BE49-F238E27FC236}">
                <a16:creationId xmlns:a16="http://schemas.microsoft.com/office/drawing/2014/main" id="{967C29FE-FD32-4AFB-AD20-DBDF5864B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13915"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značba mesta vsebine 3" descr="Slika, ki vsebuje besede risba&#10;&#10;Opis je samodejno ustvarjen">
            <a:extLst>
              <a:ext uri="{FF2B5EF4-FFF2-40B4-BE49-F238E27FC236}">
                <a16:creationId xmlns:a16="http://schemas.microsoft.com/office/drawing/2014/main" id="{8A75F6D2-C3DA-42A9-B8B0-A8D5C0E9278D}"/>
              </a:ext>
            </a:extLst>
          </p:cNvPr>
          <p:cNvPicPr>
            <a:picLocks noChangeAspect="1"/>
          </p:cNvPicPr>
          <p:nvPr/>
        </p:nvPicPr>
        <p:blipFill rotWithShape="1">
          <a:blip r:embed="rId3">
            <a:extLst>
              <a:ext uri="{28A0092B-C50C-407E-A947-70E740481C1C}">
                <a14:useLocalDpi xmlns:a14="http://schemas.microsoft.com/office/drawing/2010/main" val="0"/>
              </a:ext>
            </a:extLst>
          </a:blip>
          <a:srcRect l="6234" r="6868" b="3"/>
          <a:stretch/>
        </p:blipFill>
        <p:spPr>
          <a:xfrm>
            <a:off x="6893318" y="770037"/>
            <a:ext cx="5298683" cy="6097438"/>
          </a:xfrm>
          <a:custGeom>
            <a:avLst/>
            <a:gdLst/>
            <a:ahLst/>
            <a:cxnLst/>
            <a:rect l="l" t="t" r="r" b="b"/>
            <a:pathLst>
              <a:path w="5298683" h="6097438">
                <a:moveTo>
                  <a:pt x="3120528" y="0"/>
                </a:moveTo>
                <a:cubicBezTo>
                  <a:pt x="3874524" y="0"/>
                  <a:pt x="4566062" y="267415"/>
                  <a:pt x="5105473" y="712577"/>
                </a:cubicBezTo>
                <a:lnTo>
                  <a:pt x="5298683" y="888178"/>
                </a:lnTo>
                <a:lnTo>
                  <a:pt x="5298683" y="5352876"/>
                </a:lnTo>
                <a:lnTo>
                  <a:pt x="5105473" y="5528477"/>
                </a:lnTo>
                <a:cubicBezTo>
                  <a:pt x="4874296" y="5719261"/>
                  <a:pt x="4615179" y="5877397"/>
                  <a:pt x="4335177" y="5995828"/>
                </a:cubicBezTo>
                <a:lnTo>
                  <a:pt x="4057556" y="6097438"/>
                </a:lnTo>
                <a:lnTo>
                  <a:pt x="2183499" y="6097438"/>
                </a:lnTo>
                <a:lnTo>
                  <a:pt x="1905878" y="5995828"/>
                </a:lnTo>
                <a:cubicBezTo>
                  <a:pt x="785873" y="5522106"/>
                  <a:pt x="0" y="4413092"/>
                  <a:pt x="0" y="3120527"/>
                </a:cubicBezTo>
                <a:cubicBezTo>
                  <a:pt x="0" y="1397108"/>
                  <a:pt x="1397108" y="0"/>
                  <a:pt x="3120528" y="0"/>
                </a:cubicBezTo>
                <a:close/>
              </a:path>
            </a:pathLst>
          </a:custGeom>
        </p:spPr>
      </p:pic>
      <p:sp>
        <p:nvSpPr>
          <p:cNvPr id="16" name="Oblaček govora: elipsa 15">
            <a:extLst>
              <a:ext uri="{FF2B5EF4-FFF2-40B4-BE49-F238E27FC236}">
                <a16:creationId xmlns:a16="http://schemas.microsoft.com/office/drawing/2014/main" id="{80CD77C5-983E-4B2B-896F-77D2AA08D4D6}"/>
              </a:ext>
            </a:extLst>
          </p:cNvPr>
          <p:cNvSpPr/>
          <p:nvPr/>
        </p:nvSpPr>
        <p:spPr>
          <a:xfrm>
            <a:off x="5266614" y="235245"/>
            <a:ext cx="3376376" cy="2767673"/>
          </a:xfrm>
          <a:prstGeom prst="wedgeEllipseCallout">
            <a:avLst>
              <a:gd name="adj1" fmla="val 63655"/>
              <a:gd name="adj2" fmla="val 52519"/>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600" dirty="0">
                <a:solidFill>
                  <a:schemeClr val="tx1"/>
                </a:solidFill>
                <a:latin typeface="Arial" panose="020B0604020202020204" pitchFamily="34" charset="0"/>
                <a:cs typeface="Arial" panose="020B0604020202020204" pitchFamily="34" charset="0"/>
              </a:rPr>
              <a:t>DOBRO SI OGLEJ SLIKO. KATERI LIKI SO NA NJEJ? PREŠTEJ JIH IN ODGOVORI NA VPRAŠANJE. S KLIKOM NA PRAVILNO REŠITEV NAPREDUJEŠ DO NASLEDNJE NALOGE. </a:t>
            </a:r>
            <a:endParaRPr lang="sl-SI" sz="1600" dirty="0">
              <a:solidFill>
                <a:srgbClr val="92D050"/>
              </a:solidFill>
              <a:latin typeface="Arial" panose="020B0604020202020204" pitchFamily="34" charset="0"/>
              <a:cs typeface="Arial" panose="020B0604020202020204" pitchFamily="34" charset="0"/>
            </a:endParaRPr>
          </a:p>
        </p:txBody>
      </p:sp>
      <p:sp>
        <p:nvSpPr>
          <p:cNvPr id="17" name="Pravokotnik 16">
            <a:hlinkClick r:id="" action="ppaction://hlinkshowjump?jump=nextslide"/>
            <a:extLst>
              <a:ext uri="{FF2B5EF4-FFF2-40B4-BE49-F238E27FC236}">
                <a16:creationId xmlns:a16="http://schemas.microsoft.com/office/drawing/2014/main" id="{02833D9E-C812-4F86-BC68-163105C004CC}"/>
              </a:ext>
            </a:extLst>
          </p:cNvPr>
          <p:cNvSpPr/>
          <p:nvPr/>
        </p:nvSpPr>
        <p:spPr>
          <a:xfrm>
            <a:off x="669606" y="5305705"/>
            <a:ext cx="2214245"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solidFill>
                  <a:schemeClr val="tx1"/>
                </a:solidFill>
                <a:latin typeface="Arial" panose="020B0604020202020204" pitchFamily="34" charset="0"/>
                <a:cs typeface="Arial" panose="020B0604020202020204" pitchFamily="34" charset="0"/>
              </a:rPr>
              <a:t>KVADRATOV</a:t>
            </a:r>
          </a:p>
        </p:txBody>
      </p:sp>
      <p:sp>
        <p:nvSpPr>
          <p:cNvPr id="18" name="Pravokotnik 17">
            <a:hlinkClick r:id="" action="ppaction://noaction">
              <a:snd r:embed="rId4" name="bomb.wav"/>
            </a:hlinkClick>
            <a:extLst>
              <a:ext uri="{FF2B5EF4-FFF2-40B4-BE49-F238E27FC236}">
                <a16:creationId xmlns:a16="http://schemas.microsoft.com/office/drawing/2014/main" id="{15E945FF-94B1-4AE9-BE1A-677A5EBD12E2}"/>
              </a:ext>
            </a:extLst>
          </p:cNvPr>
          <p:cNvSpPr/>
          <p:nvPr/>
        </p:nvSpPr>
        <p:spPr>
          <a:xfrm>
            <a:off x="3553457" y="5290136"/>
            <a:ext cx="2214245"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solidFill>
                  <a:schemeClr val="tx1"/>
                </a:solidFill>
                <a:latin typeface="Arial" panose="020B0604020202020204" pitchFamily="34" charset="0"/>
                <a:cs typeface="Arial" panose="020B0604020202020204" pitchFamily="34" charset="0"/>
              </a:rPr>
              <a:t>PRAVOKOTNIKOV</a:t>
            </a:r>
          </a:p>
        </p:txBody>
      </p:sp>
      <p:sp>
        <p:nvSpPr>
          <p:cNvPr id="19" name="Pravokotnik 18">
            <a:hlinkClick r:id="" action="ppaction://noaction">
              <a:snd r:embed="rId4" name="bomb.wav"/>
            </a:hlinkClick>
            <a:extLst>
              <a:ext uri="{FF2B5EF4-FFF2-40B4-BE49-F238E27FC236}">
                <a16:creationId xmlns:a16="http://schemas.microsoft.com/office/drawing/2014/main" id="{C52B4D7C-CD8B-439E-A7AA-14DDF7A12A1B}"/>
              </a:ext>
            </a:extLst>
          </p:cNvPr>
          <p:cNvSpPr/>
          <p:nvPr/>
        </p:nvSpPr>
        <p:spPr>
          <a:xfrm>
            <a:off x="6341047" y="5290136"/>
            <a:ext cx="2214245"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solidFill>
                  <a:schemeClr val="tx1"/>
                </a:solidFill>
                <a:latin typeface="Arial" panose="020B0604020202020204" pitchFamily="34" charset="0"/>
                <a:cs typeface="Arial" panose="020B0604020202020204" pitchFamily="34" charset="0"/>
              </a:rPr>
              <a:t>TRIKOTNIKOV</a:t>
            </a:r>
          </a:p>
        </p:txBody>
      </p:sp>
      <p:pic>
        <p:nvPicPr>
          <p:cNvPr id="9" name="Označba mesta vsebine 8" descr="Slika, ki vsebuje besede risba&#10;&#10;Opis je samodejno ustvarjen">
            <a:extLst>
              <a:ext uri="{FF2B5EF4-FFF2-40B4-BE49-F238E27FC236}">
                <a16:creationId xmlns:a16="http://schemas.microsoft.com/office/drawing/2014/main" id="{296C05E2-9091-4B0C-B993-4071D0BA6088}"/>
              </a:ext>
            </a:extLst>
          </p:cNvPr>
          <p:cNvPicPr>
            <a:picLocks noGrp="1" noChangeAspect="1"/>
          </p:cNvPicPr>
          <p:nvPr>
            <p:ph idx="1"/>
          </p:nvPr>
        </p:nvPicPr>
        <p:blipFill rotWithShape="1">
          <a:blip r:embed="rId5">
            <a:extLst>
              <a:ext uri="{28A0092B-C50C-407E-A947-70E740481C1C}">
                <a14:useLocalDpi xmlns:a14="http://schemas.microsoft.com/office/drawing/2010/main" val="0"/>
              </a:ext>
            </a:extLst>
          </a:blip>
          <a:srcRect l="50000" r="10364" b="43413"/>
          <a:stretch/>
        </p:blipFill>
        <p:spPr>
          <a:xfrm>
            <a:off x="872021" y="2285602"/>
            <a:ext cx="4585768" cy="2462290"/>
          </a:xfrm>
        </p:spPr>
      </p:pic>
    </p:spTree>
    <p:extLst>
      <p:ext uri="{BB962C8B-B14F-4D97-AF65-F5344CB8AC3E}">
        <p14:creationId xmlns:p14="http://schemas.microsoft.com/office/powerpoint/2010/main" val="404102475"/>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Naslov 1">
            <a:extLst>
              <a:ext uri="{FF2B5EF4-FFF2-40B4-BE49-F238E27FC236}">
                <a16:creationId xmlns:a16="http://schemas.microsoft.com/office/drawing/2014/main" id="{07282FBE-9C87-4BDF-8D8F-3E7E499C4C13}"/>
              </a:ext>
            </a:extLst>
          </p:cNvPr>
          <p:cNvSpPr>
            <a:spLocks noGrp="1"/>
          </p:cNvSpPr>
          <p:nvPr>
            <p:ph type="title"/>
          </p:nvPr>
        </p:nvSpPr>
        <p:spPr>
          <a:xfrm>
            <a:off x="6094105" y="802955"/>
            <a:ext cx="4977976" cy="1454051"/>
          </a:xfrm>
        </p:spPr>
        <p:txBody>
          <a:bodyPr>
            <a:normAutofit/>
          </a:bodyPr>
          <a:lstStyle/>
          <a:p>
            <a:r>
              <a:rPr lang="sl-SI" dirty="0">
                <a:solidFill>
                  <a:srgbClr val="000000"/>
                </a:solidFill>
              </a:rPr>
              <a:t>IZ KATERIH LIKOV JE SESTAVLJEN KLOVN? </a:t>
            </a:r>
          </a:p>
        </p:txBody>
      </p:sp>
      <p:sp>
        <p:nvSpPr>
          <p:cNvPr id="15"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značba mesta vsebine 3" descr="Slika, ki vsebuje besede risba&#10;&#10;Opis je samodejno ustvarjen">
            <a:extLst>
              <a:ext uri="{FF2B5EF4-FFF2-40B4-BE49-F238E27FC236}">
                <a16:creationId xmlns:a16="http://schemas.microsoft.com/office/drawing/2014/main" id="{4A7A9EBE-5B03-4C71-B8EB-D50359D3D8FB}"/>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l="1913" r="2542" b="-3"/>
          <a:stretch/>
        </p:blipFill>
        <p:spPr>
          <a:xfrm>
            <a:off x="20" y="907231"/>
            <a:ext cx="4838021" cy="5063738"/>
          </a:xfrm>
          <a:custGeom>
            <a:avLst/>
            <a:gdLst/>
            <a:ahLst/>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12" name="Oblaček govora: elipsa 11">
            <a:extLst>
              <a:ext uri="{FF2B5EF4-FFF2-40B4-BE49-F238E27FC236}">
                <a16:creationId xmlns:a16="http://schemas.microsoft.com/office/drawing/2014/main" id="{CAE27D81-482C-4E21-817E-B479B505E23B}"/>
              </a:ext>
            </a:extLst>
          </p:cNvPr>
          <p:cNvSpPr/>
          <p:nvPr/>
        </p:nvSpPr>
        <p:spPr>
          <a:xfrm>
            <a:off x="3642177" y="4653"/>
            <a:ext cx="2053898" cy="1958583"/>
          </a:xfrm>
          <a:prstGeom prst="wedgeEllipseCallout">
            <a:avLst>
              <a:gd name="adj1" fmla="val -57466"/>
              <a:gd name="adj2" fmla="val 54579"/>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600" dirty="0">
                <a:solidFill>
                  <a:schemeClr val="tx1"/>
                </a:solidFill>
                <a:latin typeface="Arial" panose="020B0604020202020204" pitchFamily="34" charset="0"/>
                <a:cs typeface="Arial" panose="020B0604020202020204" pitchFamily="34" charset="0"/>
              </a:rPr>
              <a:t>DOBRO SI OGLEJ SLIKO. </a:t>
            </a:r>
            <a:endParaRPr lang="sl-SI" sz="1600" dirty="0">
              <a:solidFill>
                <a:srgbClr val="92D050"/>
              </a:solidFill>
              <a:latin typeface="Arial" panose="020B0604020202020204" pitchFamily="34" charset="0"/>
              <a:cs typeface="Arial" panose="020B0604020202020204" pitchFamily="34" charset="0"/>
            </a:endParaRPr>
          </a:p>
        </p:txBody>
      </p:sp>
      <p:sp>
        <p:nvSpPr>
          <p:cNvPr id="14" name="Pravokotnik 13">
            <a:hlinkClick r:id="" action="ppaction://noaction">
              <a:snd r:embed="rId4" name="bomb.wav"/>
            </a:hlinkClick>
            <a:extLst>
              <a:ext uri="{FF2B5EF4-FFF2-40B4-BE49-F238E27FC236}">
                <a16:creationId xmlns:a16="http://schemas.microsoft.com/office/drawing/2014/main" id="{7788F721-5411-430D-A415-1779A832CB68}"/>
              </a:ext>
            </a:extLst>
          </p:cNvPr>
          <p:cNvSpPr/>
          <p:nvPr/>
        </p:nvSpPr>
        <p:spPr>
          <a:xfrm>
            <a:off x="5252303" y="2472103"/>
            <a:ext cx="2134228"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000" dirty="0">
                <a:solidFill>
                  <a:schemeClr val="tx1"/>
                </a:solidFill>
                <a:latin typeface="Arial" panose="020B0604020202020204" pitchFamily="34" charset="0"/>
                <a:cs typeface="Arial" panose="020B0604020202020204" pitchFamily="34" charset="0"/>
              </a:rPr>
              <a:t>KVADRATA IN TRIKOTNIKOV</a:t>
            </a:r>
          </a:p>
        </p:txBody>
      </p:sp>
      <p:pic>
        <p:nvPicPr>
          <p:cNvPr id="8" name="Označba mesta vsebine 7" descr="Slika, ki vsebuje besede risba&#10;&#10;Opis je samodejno ustvarjen">
            <a:extLst>
              <a:ext uri="{FF2B5EF4-FFF2-40B4-BE49-F238E27FC236}">
                <a16:creationId xmlns:a16="http://schemas.microsoft.com/office/drawing/2014/main" id="{E781CAFE-2F10-427F-AF75-3554F2C737B9}"/>
              </a:ext>
            </a:extLst>
          </p:cNvPr>
          <p:cNvPicPr>
            <a:picLocks noGrp="1" noChangeAspect="1"/>
          </p:cNvPicPr>
          <p:nvPr>
            <p:ph idx="1"/>
          </p:nvPr>
        </p:nvPicPr>
        <p:blipFill>
          <a:blip r:embed="rId5">
            <a:extLst>
              <a:ext uri="{28A0092B-C50C-407E-A947-70E740481C1C}">
                <a14:useLocalDpi xmlns:a14="http://schemas.microsoft.com/office/drawing/2010/main" val="0"/>
              </a:ext>
            </a:extLst>
          </a:blip>
          <a:stretch>
            <a:fillRect/>
          </a:stretch>
        </p:blipFill>
        <p:spPr>
          <a:xfrm>
            <a:off x="8388922" y="2257006"/>
            <a:ext cx="3005932" cy="4250389"/>
          </a:xfrm>
        </p:spPr>
      </p:pic>
      <p:sp>
        <p:nvSpPr>
          <p:cNvPr id="18" name="Pravokotnik 17">
            <a:hlinkClick r:id="" action="ppaction://hlinkshowjump?jump=nextslide">
              <a:snd r:embed="rId4" name="bomb.wav"/>
            </a:hlinkClick>
            <a:extLst>
              <a:ext uri="{FF2B5EF4-FFF2-40B4-BE49-F238E27FC236}">
                <a16:creationId xmlns:a16="http://schemas.microsoft.com/office/drawing/2014/main" id="{553419ED-8871-4521-A721-72AE7465EA12}"/>
              </a:ext>
            </a:extLst>
          </p:cNvPr>
          <p:cNvSpPr/>
          <p:nvPr/>
        </p:nvSpPr>
        <p:spPr>
          <a:xfrm>
            <a:off x="5252303" y="5122691"/>
            <a:ext cx="2134228"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000" dirty="0">
                <a:solidFill>
                  <a:schemeClr val="tx1"/>
                </a:solidFill>
                <a:latin typeface="Arial" panose="020B0604020202020204" pitchFamily="34" charset="0"/>
                <a:cs typeface="Arial" panose="020B0604020202020204" pitchFamily="34" charset="0"/>
              </a:rPr>
              <a:t>TRIKOTNIKOV IN KROGA</a:t>
            </a:r>
          </a:p>
        </p:txBody>
      </p:sp>
      <p:sp>
        <p:nvSpPr>
          <p:cNvPr id="19" name="Pravokotnik 18">
            <a:hlinkClick r:id="" action="ppaction://noaction">
              <a:snd r:embed="rId4" name="bomb.wav"/>
            </a:hlinkClick>
            <a:extLst>
              <a:ext uri="{FF2B5EF4-FFF2-40B4-BE49-F238E27FC236}">
                <a16:creationId xmlns:a16="http://schemas.microsoft.com/office/drawing/2014/main" id="{E3B5234A-BFF7-47F8-B06B-A8E661D008F8}"/>
              </a:ext>
            </a:extLst>
          </p:cNvPr>
          <p:cNvSpPr/>
          <p:nvPr/>
        </p:nvSpPr>
        <p:spPr>
          <a:xfrm>
            <a:off x="5252303" y="3779226"/>
            <a:ext cx="2134228"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2000" dirty="0">
                <a:solidFill>
                  <a:schemeClr val="tx1"/>
                </a:solidFill>
                <a:latin typeface="Arial" panose="020B0604020202020204" pitchFamily="34" charset="0"/>
                <a:cs typeface="Arial" panose="020B0604020202020204" pitchFamily="34" charset="0"/>
              </a:rPr>
              <a:t>TRIKOTNIKOV </a:t>
            </a:r>
          </a:p>
        </p:txBody>
      </p:sp>
    </p:spTree>
    <p:extLst>
      <p:ext uri="{BB962C8B-B14F-4D97-AF65-F5344CB8AC3E}">
        <p14:creationId xmlns:p14="http://schemas.microsoft.com/office/powerpoint/2010/main" val="2990718425"/>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F5B4C9C-2262-4A82-9A7C-E5BCF7C5A938}"/>
              </a:ext>
            </a:extLst>
          </p:cNvPr>
          <p:cNvSpPr>
            <a:spLocks noGrp="1"/>
          </p:cNvSpPr>
          <p:nvPr>
            <p:ph type="title"/>
          </p:nvPr>
        </p:nvSpPr>
        <p:spPr/>
        <p:txBody>
          <a:bodyPr/>
          <a:lstStyle/>
          <a:p>
            <a:r>
              <a:rPr lang="sl-SI" dirty="0"/>
              <a:t>KATERIH LIKOV JE NAJMANJ?</a:t>
            </a:r>
          </a:p>
        </p:txBody>
      </p:sp>
      <p:sp>
        <p:nvSpPr>
          <p:cNvPr id="6" name="Pravokotnik 5">
            <a:hlinkClick r:id="" action="ppaction://hlinkshowjump?jump=nextslide">
              <a:snd r:embed="rId2" name="bomb.wav"/>
            </a:hlinkClick>
            <a:extLst>
              <a:ext uri="{FF2B5EF4-FFF2-40B4-BE49-F238E27FC236}">
                <a16:creationId xmlns:a16="http://schemas.microsoft.com/office/drawing/2014/main" id="{894126B7-370F-4A32-8EBC-AE81B401CD81}"/>
              </a:ext>
            </a:extLst>
          </p:cNvPr>
          <p:cNvSpPr/>
          <p:nvPr/>
        </p:nvSpPr>
        <p:spPr>
          <a:xfrm>
            <a:off x="8668236" y="2118558"/>
            <a:ext cx="2685563"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000" dirty="0">
                <a:solidFill>
                  <a:schemeClr val="tx1"/>
                </a:solidFill>
                <a:latin typeface="Arial" panose="020B0604020202020204" pitchFamily="34" charset="0"/>
                <a:cs typeface="Arial" panose="020B0604020202020204" pitchFamily="34" charset="0"/>
              </a:rPr>
              <a:t>KROGOV</a:t>
            </a:r>
          </a:p>
        </p:txBody>
      </p:sp>
      <p:sp>
        <p:nvSpPr>
          <p:cNvPr id="7" name="Pravokotnik 6">
            <a:extLst>
              <a:ext uri="{FF2B5EF4-FFF2-40B4-BE49-F238E27FC236}">
                <a16:creationId xmlns:a16="http://schemas.microsoft.com/office/drawing/2014/main" id="{DDE8AA90-1FB6-4338-9B3A-68EFD0544BF5}"/>
              </a:ext>
            </a:extLst>
          </p:cNvPr>
          <p:cNvSpPr/>
          <p:nvPr/>
        </p:nvSpPr>
        <p:spPr>
          <a:xfrm>
            <a:off x="7714695" y="4754931"/>
            <a:ext cx="3639104"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000" dirty="0">
                <a:solidFill>
                  <a:schemeClr val="tx1"/>
                </a:solidFill>
                <a:latin typeface="Arial" panose="020B0604020202020204" pitchFamily="34" charset="0"/>
                <a:cs typeface="Arial" panose="020B0604020202020204" pitchFamily="34" charset="0"/>
              </a:rPr>
              <a:t>TRIKOTNIKOV</a:t>
            </a:r>
          </a:p>
        </p:txBody>
      </p:sp>
      <p:sp>
        <p:nvSpPr>
          <p:cNvPr id="8" name="Pravokotnik 7">
            <a:hlinkClick r:id="" action="ppaction://noaction">
              <a:snd r:embed="rId2" name="bomb.wav"/>
            </a:hlinkClick>
            <a:extLst>
              <a:ext uri="{FF2B5EF4-FFF2-40B4-BE49-F238E27FC236}">
                <a16:creationId xmlns:a16="http://schemas.microsoft.com/office/drawing/2014/main" id="{01A1B428-DE36-4869-8992-3143B17C7CFA}"/>
              </a:ext>
            </a:extLst>
          </p:cNvPr>
          <p:cNvSpPr/>
          <p:nvPr/>
        </p:nvSpPr>
        <p:spPr>
          <a:xfrm>
            <a:off x="7865617" y="3432254"/>
            <a:ext cx="3488182"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000" dirty="0">
                <a:solidFill>
                  <a:schemeClr val="tx1"/>
                </a:solidFill>
                <a:latin typeface="Arial" panose="020B0604020202020204" pitchFamily="34" charset="0"/>
                <a:cs typeface="Arial" panose="020B0604020202020204" pitchFamily="34" charset="0"/>
              </a:rPr>
              <a:t>KVADRATOV</a:t>
            </a:r>
          </a:p>
        </p:txBody>
      </p:sp>
      <p:pic>
        <p:nvPicPr>
          <p:cNvPr id="10" name="Označba mesta vsebine 9" descr="Slika, ki vsebuje besede risba, ura&#10;&#10;Opis je samodejno ustvarjen">
            <a:extLst>
              <a:ext uri="{FF2B5EF4-FFF2-40B4-BE49-F238E27FC236}">
                <a16:creationId xmlns:a16="http://schemas.microsoft.com/office/drawing/2014/main" id="{07FF568D-0FBB-44F0-B8C1-C8B26C5F0B1A}"/>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1769859"/>
            <a:ext cx="6221272" cy="4402341"/>
          </a:xfrm>
        </p:spPr>
      </p:pic>
    </p:spTree>
    <p:extLst>
      <p:ext uri="{BB962C8B-B14F-4D97-AF65-F5344CB8AC3E}">
        <p14:creationId xmlns:p14="http://schemas.microsoft.com/office/powerpoint/2010/main" val="2352971044"/>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0">
            <a:extLst>
              <a:ext uri="{FF2B5EF4-FFF2-40B4-BE49-F238E27FC236}">
                <a16:creationId xmlns:a16="http://schemas.microsoft.com/office/drawing/2014/main" id="{49CD2D09-B1BB-4DF5-9E1C-3D21B21ED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0431"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2">
            <a:extLst>
              <a:ext uri="{FF2B5EF4-FFF2-40B4-BE49-F238E27FC236}">
                <a16:creationId xmlns:a16="http://schemas.microsoft.com/office/drawing/2014/main" id="{83355637-BA71-4F63-94C9-E77BF81BDFC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Naslov 1">
            <a:extLst>
              <a:ext uri="{FF2B5EF4-FFF2-40B4-BE49-F238E27FC236}">
                <a16:creationId xmlns:a16="http://schemas.microsoft.com/office/drawing/2014/main" id="{A924CF13-62D5-4D41-A12F-918183EBB55E}"/>
              </a:ext>
            </a:extLst>
          </p:cNvPr>
          <p:cNvSpPr>
            <a:spLocks noGrp="1"/>
          </p:cNvSpPr>
          <p:nvPr>
            <p:ph type="title"/>
          </p:nvPr>
        </p:nvSpPr>
        <p:spPr>
          <a:xfrm>
            <a:off x="804998" y="798445"/>
            <a:ext cx="4803636" cy="1311664"/>
          </a:xfrm>
        </p:spPr>
        <p:txBody>
          <a:bodyPr>
            <a:normAutofit/>
          </a:bodyPr>
          <a:lstStyle/>
          <a:p>
            <a:r>
              <a:rPr lang="sl-SI">
                <a:solidFill>
                  <a:srgbClr val="000000"/>
                </a:solidFill>
              </a:rPr>
              <a:t>KATERIH LIKOV JE NAJVEČ?</a:t>
            </a:r>
          </a:p>
        </p:txBody>
      </p:sp>
      <p:sp>
        <p:nvSpPr>
          <p:cNvPr id="15" name="Freeform 49">
            <a:extLst>
              <a:ext uri="{FF2B5EF4-FFF2-40B4-BE49-F238E27FC236}">
                <a16:creationId xmlns:a16="http://schemas.microsoft.com/office/drawing/2014/main" id="{967C29FE-FD32-4AFB-AD20-DBDF5864B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13915"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značba mesta vsebine 3" descr="Slika, ki vsebuje besede risba&#10;&#10;Opis je samodejno ustvarjen">
            <a:extLst>
              <a:ext uri="{FF2B5EF4-FFF2-40B4-BE49-F238E27FC236}">
                <a16:creationId xmlns:a16="http://schemas.microsoft.com/office/drawing/2014/main" id="{1E06A9CC-23A8-47CE-8705-BCCBEA1EB8D5}"/>
              </a:ext>
            </a:extLst>
          </p:cNvPr>
          <p:cNvPicPr>
            <a:picLocks noChangeAspect="1"/>
          </p:cNvPicPr>
          <p:nvPr/>
        </p:nvPicPr>
        <p:blipFill rotWithShape="1">
          <a:blip r:embed="rId3">
            <a:extLst>
              <a:ext uri="{28A0092B-C50C-407E-A947-70E740481C1C}">
                <a14:useLocalDpi xmlns:a14="http://schemas.microsoft.com/office/drawing/2010/main" val="0"/>
              </a:ext>
            </a:extLst>
          </a:blip>
          <a:srcRect l="6234" r="6868" b="3"/>
          <a:stretch/>
        </p:blipFill>
        <p:spPr>
          <a:xfrm>
            <a:off x="6893318" y="770037"/>
            <a:ext cx="5298683" cy="6097438"/>
          </a:xfrm>
          <a:custGeom>
            <a:avLst/>
            <a:gdLst/>
            <a:ahLst/>
            <a:cxnLst/>
            <a:rect l="l" t="t" r="r" b="b"/>
            <a:pathLst>
              <a:path w="5298683" h="6097438">
                <a:moveTo>
                  <a:pt x="3120528" y="0"/>
                </a:moveTo>
                <a:cubicBezTo>
                  <a:pt x="3874524" y="0"/>
                  <a:pt x="4566062" y="267415"/>
                  <a:pt x="5105473" y="712577"/>
                </a:cubicBezTo>
                <a:lnTo>
                  <a:pt x="5298683" y="888178"/>
                </a:lnTo>
                <a:lnTo>
                  <a:pt x="5298683" y="5352876"/>
                </a:lnTo>
                <a:lnTo>
                  <a:pt x="5105473" y="5528477"/>
                </a:lnTo>
                <a:cubicBezTo>
                  <a:pt x="4874296" y="5719261"/>
                  <a:pt x="4615179" y="5877397"/>
                  <a:pt x="4335177" y="5995828"/>
                </a:cubicBezTo>
                <a:lnTo>
                  <a:pt x="4057556" y="6097438"/>
                </a:lnTo>
                <a:lnTo>
                  <a:pt x="2183499" y="6097438"/>
                </a:lnTo>
                <a:lnTo>
                  <a:pt x="1905878" y="5995828"/>
                </a:lnTo>
                <a:cubicBezTo>
                  <a:pt x="785873" y="5522106"/>
                  <a:pt x="0" y="4413092"/>
                  <a:pt x="0" y="3120527"/>
                </a:cubicBezTo>
                <a:cubicBezTo>
                  <a:pt x="0" y="1397108"/>
                  <a:pt x="1397108" y="0"/>
                  <a:pt x="3120528" y="0"/>
                </a:cubicBezTo>
                <a:close/>
              </a:path>
            </a:pathLst>
          </a:custGeom>
        </p:spPr>
      </p:pic>
      <p:sp>
        <p:nvSpPr>
          <p:cNvPr id="14" name="Pravokotnik 13">
            <a:hlinkClick r:id="" action="ppaction://noaction">
              <a:snd r:embed="rId4" name="bomb.wav"/>
            </a:hlinkClick>
            <a:extLst>
              <a:ext uri="{FF2B5EF4-FFF2-40B4-BE49-F238E27FC236}">
                <a16:creationId xmlns:a16="http://schemas.microsoft.com/office/drawing/2014/main" id="{262A4A13-5BC6-4031-AA10-FE7F748EF6AF}"/>
              </a:ext>
            </a:extLst>
          </p:cNvPr>
          <p:cNvSpPr/>
          <p:nvPr/>
        </p:nvSpPr>
        <p:spPr>
          <a:xfrm>
            <a:off x="4187873" y="2110109"/>
            <a:ext cx="2214245"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solidFill>
                  <a:schemeClr val="tx1"/>
                </a:solidFill>
                <a:latin typeface="Arial" panose="020B0604020202020204" pitchFamily="34" charset="0"/>
                <a:cs typeface="Arial" panose="020B0604020202020204" pitchFamily="34" charset="0"/>
              </a:rPr>
              <a:t>KVADRATOV</a:t>
            </a:r>
          </a:p>
        </p:txBody>
      </p:sp>
      <p:sp>
        <p:nvSpPr>
          <p:cNvPr id="18" name="Pravokotnik 17">
            <a:hlinkClick r:id="" action="ppaction://hlinkshowjump?jump=nextslide"/>
            <a:extLst>
              <a:ext uri="{FF2B5EF4-FFF2-40B4-BE49-F238E27FC236}">
                <a16:creationId xmlns:a16="http://schemas.microsoft.com/office/drawing/2014/main" id="{24161832-5270-43A0-B052-8A521A19A551}"/>
              </a:ext>
            </a:extLst>
          </p:cNvPr>
          <p:cNvSpPr/>
          <p:nvPr/>
        </p:nvSpPr>
        <p:spPr>
          <a:xfrm>
            <a:off x="4187872" y="4726936"/>
            <a:ext cx="2214245"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solidFill>
                  <a:schemeClr val="tx1"/>
                </a:solidFill>
                <a:latin typeface="Arial" panose="020B0604020202020204" pitchFamily="34" charset="0"/>
                <a:cs typeface="Arial" panose="020B0604020202020204" pitchFamily="34" charset="0"/>
              </a:rPr>
              <a:t>PRAVOKOTNIKOV</a:t>
            </a:r>
          </a:p>
        </p:txBody>
      </p:sp>
      <p:sp>
        <p:nvSpPr>
          <p:cNvPr id="19" name="Pravokotnik 18">
            <a:hlinkClick r:id="" action="ppaction://noaction">
              <a:snd r:embed="rId4" name="bomb.wav"/>
            </a:hlinkClick>
            <a:extLst>
              <a:ext uri="{FF2B5EF4-FFF2-40B4-BE49-F238E27FC236}">
                <a16:creationId xmlns:a16="http://schemas.microsoft.com/office/drawing/2014/main" id="{F597162F-0D31-4734-9E71-B4B8EEC27D03}"/>
              </a:ext>
            </a:extLst>
          </p:cNvPr>
          <p:cNvSpPr/>
          <p:nvPr/>
        </p:nvSpPr>
        <p:spPr>
          <a:xfrm>
            <a:off x="4187873" y="3422015"/>
            <a:ext cx="2214245" cy="885825"/>
          </a:xfrm>
          <a:prstGeom prst="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solidFill>
                  <a:schemeClr val="tx1"/>
                </a:solidFill>
                <a:latin typeface="Arial" panose="020B0604020202020204" pitchFamily="34" charset="0"/>
                <a:cs typeface="Arial" panose="020B0604020202020204" pitchFamily="34" charset="0"/>
              </a:rPr>
              <a:t>TRIKOTNIKOV</a:t>
            </a:r>
          </a:p>
        </p:txBody>
      </p:sp>
      <p:pic>
        <p:nvPicPr>
          <p:cNvPr id="8" name="Označba mesta vsebine 7" descr="Slika, ki vsebuje besede risba, ura&#10;&#10;Opis je samodejno ustvarjen">
            <a:extLst>
              <a:ext uri="{FF2B5EF4-FFF2-40B4-BE49-F238E27FC236}">
                <a16:creationId xmlns:a16="http://schemas.microsoft.com/office/drawing/2014/main" id="{1A2591A7-A49A-4621-B432-1A6BA976D268}"/>
              </a:ext>
            </a:extLst>
          </p:cNvPr>
          <p:cNvPicPr>
            <a:picLocks noGrp="1" noChangeAspect="1"/>
          </p:cNvPicPr>
          <p:nvPr>
            <p:ph idx="1"/>
          </p:nvPr>
        </p:nvPicPr>
        <p:blipFill rotWithShape="1">
          <a:blip r:embed="rId5">
            <a:extLst>
              <a:ext uri="{28A0092B-C50C-407E-A947-70E740481C1C}">
                <a14:useLocalDpi xmlns:a14="http://schemas.microsoft.com/office/drawing/2010/main" val="0"/>
              </a:ext>
            </a:extLst>
          </a:blip>
          <a:srcRect l="14484" r="10461"/>
          <a:stretch/>
        </p:blipFill>
        <p:spPr>
          <a:xfrm>
            <a:off x="804997" y="2110109"/>
            <a:ext cx="3037209" cy="3949446"/>
          </a:xfrm>
        </p:spPr>
      </p:pic>
    </p:spTree>
    <p:extLst>
      <p:ext uri="{BB962C8B-B14F-4D97-AF65-F5344CB8AC3E}">
        <p14:creationId xmlns:p14="http://schemas.microsoft.com/office/powerpoint/2010/main" val="2235990027"/>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0E4E09-FC02-4ADC-951A-3FFA90B6FE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4F266AD-725B-4A9D-B448-4C000F95CB4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pic>
        <p:nvPicPr>
          <p:cNvPr id="4" name="Označba mesta vsebine 3" descr="Slika, ki vsebuje besede risba&#10;&#10;Opis je samodejno ustvarjen">
            <a:extLst>
              <a:ext uri="{FF2B5EF4-FFF2-40B4-BE49-F238E27FC236}">
                <a16:creationId xmlns:a16="http://schemas.microsoft.com/office/drawing/2014/main" id="{5742BCD3-254B-43DC-96A3-FF07C05E254E}"/>
              </a:ext>
            </a:extLst>
          </p:cNvPr>
          <p:cNvPicPr>
            <a:picLocks noGrp="1" noChangeAspect="1"/>
          </p:cNvPicPr>
          <p:nvPr>
            <p:ph idx="1"/>
          </p:nvPr>
        </p:nvPicPr>
        <p:blipFill rotWithShape="1">
          <a:blip r:embed="rId3">
            <a:alphaModFix/>
            <a:extLst>
              <a:ext uri="{28A0092B-C50C-407E-A947-70E740481C1C}">
                <a14:useLocalDpi xmlns:a14="http://schemas.microsoft.com/office/drawing/2010/main" val="0"/>
              </a:ext>
            </a:extLst>
          </a:blip>
          <a:srcRect l="2856" r="3487"/>
          <a:stretch/>
        </p:blipFill>
        <p:spPr>
          <a:xfrm>
            <a:off x="7343442" y="0"/>
            <a:ext cx="6423053" cy="6858001"/>
          </a:xfrm>
          <a:prstGeom prst="rect">
            <a:avLst/>
          </a:prstGeom>
        </p:spPr>
      </p:pic>
      <p:pic>
        <p:nvPicPr>
          <p:cNvPr id="6" name="Slika 5" descr="Slika, ki vsebuje besede kozarec, kava, miza&#10;&#10;Opis je samodejno ustvarjen">
            <a:extLst>
              <a:ext uri="{FF2B5EF4-FFF2-40B4-BE49-F238E27FC236}">
                <a16:creationId xmlns:a16="http://schemas.microsoft.com/office/drawing/2014/main" id="{58A742EA-4A39-48A8-9B6F-FBEEE701033A}"/>
              </a:ext>
            </a:extLst>
          </p:cNvPr>
          <p:cNvPicPr>
            <a:picLocks noChangeAspect="1"/>
          </p:cNvPicPr>
          <p:nvPr/>
        </p:nvPicPr>
        <p:blipFill rotWithShape="1">
          <a:blip r:embed="rId4">
            <a:extLst>
              <a:ext uri="{28A0092B-C50C-407E-A947-70E740481C1C}">
                <a14:useLocalDpi xmlns:a14="http://schemas.microsoft.com/office/drawing/2010/main" val="0"/>
              </a:ext>
            </a:extLst>
          </a:blip>
          <a:srcRect l="10753" t="3512" r="9200" b="12941"/>
          <a:stretch/>
        </p:blipFill>
        <p:spPr>
          <a:xfrm>
            <a:off x="359734" y="195991"/>
            <a:ext cx="5736266" cy="6466018"/>
          </a:xfrm>
          <a:prstGeom prst="rect">
            <a:avLst/>
          </a:prstGeom>
        </p:spPr>
      </p:pic>
      <p:sp>
        <p:nvSpPr>
          <p:cNvPr id="12" name="Oblaček govora: elipsa 11">
            <a:extLst>
              <a:ext uri="{FF2B5EF4-FFF2-40B4-BE49-F238E27FC236}">
                <a16:creationId xmlns:a16="http://schemas.microsoft.com/office/drawing/2014/main" id="{43173D98-1660-4603-B89B-01186CD7E1F6}"/>
              </a:ext>
            </a:extLst>
          </p:cNvPr>
          <p:cNvSpPr/>
          <p:nvPr/>
        </p:nvSpPr>
        <p:spPr>
          <a:xfrm>
            <a:off x="4968240" y="0"/>
            <a:ext cx="4429760" cy="2362627"/>
          </a:xfrm>
          <a:prstGeom prst="wedgeEllipseCallout">
            <a:avLst>
              <a:gd name="adj1" fmla="val 48039"/>
              <a:gd name="adj2" fmla="val 40388"/>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3200" dirty="0">
                <a:solidFill>
                  <a:srgbClr val="00B0F0"/>
                </a:solidFill>
                <a:latin typeface="Arial" panose="020B0604020202020204" pitchFamily="34" charset="0"/>
                <a:cs typeface="Arial" panose="020B0604020202020204" pitchFamily="34" charset="0"/>
              </a:rPr>
              <a:t>BRAVO! USPELO TI JE! VIDIŠ, DA ZMOREŠ!</a:t>
            </a:r>
          </a:p>
        </p:txBody>
      </p:sp>
    </p:spTree>
    <p:extLst>
      <p:ext uri="{BB962C8B-B14F-4D97-AF65-F5344CB8AC3E}">
        <p14:creationId xmlns:p14="http://schemas.microsoft.com/office/powerpoint/2010/main" val="3124796579"/>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2">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Naslov 1">
            <a:extLst>
              <a:ext uri="{FF2B5EF4-FFF2-40B4-BE49-F238E27FC236}">
                <a16:creationId xmlns:a16="http://schemas.microsoft.com/office/drawing/2014/main" id="{867914BA-559E-49C9-A06B-367F9C7C45C9}"/>
              </a:ext>
            </a:extLst>
          </p:cNvPr>
          <p:cNvSpPr>
            <a:spLocks noGrp="1"/>
          </p:cNvSpPr>
          <p:nvPr>
            <p:ph type="title"/>
          </p:nvPr>
        </p:nvSpPr>
        <p:spPr>
          <a:xfrm>
            <a:off x="6090573" y="2712074"/>
            <a:ext cx="4977976" cy="1454051"/>
          </a:xfrm>
        </p:spPr>
        <p:txBody>
          <a:bodyPr>
            <a:normAutofit/>
          </a:bodyPr>
          <a:lstStyle/>
          <a:p>
            <a:r>
              <a:rPr lang="sl-SI" dirty="0">
                <a:solidFill>
                  <a:srgbClr val="000000"/>
                </a:solidFill>
              </a:rPr>
              <a:t>3 + 5 + 1 = ___</a:t>
            </a:r>
          </a:p>
        </p:txBody>
      </p:sp>
      <p:sp>
        <p:nvSpPr>
          <p:cNvPr id="27"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značba mesta vsebine 3" descr="Slika, ki vsebuje besede risba&#10;&#10;Opis je samodejno ustvarjen">
            <a:extLst>
              <a:ext uri="{FF2B5EF4-FFF2-40B4-BE49-F238E27FC236}">
                <a16:creationId xmlns:a16="http://schemas.microsoft.com/office/drawing/2014/main" id="{F9280AD4-DE1B-494B-8D08-A771E5FE8ADE}"/>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l="1913" r="2542" b="-3"/>
          <a:stretch/>
        </p:blipFill>
        <p:spPr>
          <a:xfrm>
            <a:off x="20" y="907231"/>
            <a:ext cx="4838021" cy="5063738"/>
          </a:xfrm>
          <a:custGeom>
            <a:avLst/>
            <a:gdLst/>
            <a:ahLst/>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18" name="Označba mesta vsebine 17">
            <a:extLst>
              <a:ext uri="{FF2B5EF4-FFF2-40B4-BE49-F238E27FC236}">
                <a16:creationId xmlns:a16="http://schemas.microsoft.com/office/drawing/2014/main" id="{20B3386B-B97F-4298-819B-16EDFFB10DE6}"/>
              </a:ext>
            </a:extLst>
          </p:cNvPr>
          <p:cNvSpPr>
            <a:spLocks noGrp="1"/>
          </p:cNvSpPr>
          <p:nvPr>
            <p:ph idx="1"/>
          </p:nvPr>
        </p:nvSpPr>
        <p:spPr>
          <a:xfrm>
            <a:off x="6090574" y="2421682"/>
            <a:ext cx="4977578" cy="3639289"/>
          </a:xfrm>
        </p:spPr>
        <p:txBody>
          <a:bodyPr anchor="ctr">
            <a:normAutofit/>
          </a:bodyPr>
          <a:lstStyle/>
          <a:p>
            <a:endParaRPr lang="sl-SI" sz="2000" dirty="0">
              <a:solidFill>
                <a:srgbClr val="000000"/>
              </a:solidFill>
            </a:endParaRPr>
          </a:p>
        </p:txBody>
      </p:sp>
      <p:sp>
        <p:nvSpPr>
          <p:cNvPr id="24" name="Oblaček govora: elipsa 23">
            <a:extLst>
              <a:ext uri="{FF2B5EF4-FFF2-40B4-BE49-F238E27FC236}">
                <a16:creationId xmlns:a16="http://schemas.microsoft.com/office/drawing/2014/main" id="{997ECBDC-93BF-465B-ADBA-82894452284F}"/>
              </a:ext>
            </a:extLst>
          </p:cNvPr>
          <p:cNvSpPr/>
          <p:nvPr/>
        </p:nvSpPr>
        <p:spPr>
          <a:xfrm>
            <a:off x="3211384" y="90887"/>
            <a:ext cx="7960360" cy="2246489"/>
          </a:xfrm>
          <a:prstGeom prst="wedgeEllipseCallout">
            <a:avLst>
              <a:gd name="adj1" fmla="val -47067"/>
              <a:gd name="adj2" fmla="val 54671"/>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600">
                <a:solidFill>
                  <a:schemeClr val="tx1"/>
                </a:solidFill>
                <a:latin typeface="Arial" panose="020B0604020202020204" pitchFamily="34" charset="0"/>
                <a:cs typeface="Arial" panose="020B0604020202020204" pitchFamily="34" charset="0"/>
              </a:rPr>
              <a:t>IZRAČUNAJ RAČUN. SPODAJ IMAŠ TRI MOŽNE ODGOVORE. KOLIKO SI IZRAČUNAL? KLIKNI NA TA ODGOVOR. ČE JE ODGOVOR PRAVILEN, TE BO PROGRAM SAM PREUSMERIL NA NASLEDNJI RAČUN. ČE SE TO NE ZGODI, JE TVOJ IZRAČUN ŽAL NAPAČEN.</a:t>
            </a:r>
            <a:endParaRPr lang="sl-SI" sz="1600" dirty="0">
              <a:solidFill>
                <a:srgbClr val="92D050"/>
              </a:solidFill>
              <a:latin typeface="Arial" panose="020B0604020202020204" pitchFamily="34" charset="0"/>
              <a:cs typeface="Arial" panose="020B0604020202020204" pitchFamily="34" charset="0"/>
            </a:endParaRPr>
          </a:p>
        </p:txBody>
      </p:sp>
      <p:sp>
        <p:nvSpPr>
          <p:cNvPr id="19" name="Pravokotnik 18">
            <a:hlinkClick r:id="" action="ppaction://noaction">
              <a:snd r:embed="rId4" name="bomb.wav"/>
            </a:hlinkClick>
            <a:extLst>
              <a:ext uri="{FF2B5EF4-FFF2-40B4-BE49-F238E27FC236}">
                <a16:creationId xmlns:a16="http://schemas.microsoft.com/office/drawing/2014/main" id="{34D1E3D0-0598-4056-9DD4-218039922C2A}"/>
              </a:ext>
            </a:extLst>
          </p:cNvPr>
          <p:cNvSpPr/>
          <p:nvPr/>
        </p:nvSpPr>
        <p:spPr>
          <a:xfrm>
            <a:off x="5953760"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7</a:t>
            </a:r>
          </a:p>
        </p:txBody>
      </p:sp>
      <p:sp>
        <p:nvSpPr>
          <p:cNvPr id="31" name="Pravokotnik 30">
            <a:hlinkClick r:id="" action="ppaction://noaction">
              <a:snd r:embed="rId4" name="bomb.wav"/>
            </a:hlinkClick>
            <a:extLst>
              <a:ext uri="{FF2B5EF4-FFF2-40B4-BE49-F238E27FC236}">
                <a16:creationId xmlns:a16="http://schemas.microsoft.com/office/drawing/2014/main" id="{91A89C69-347B-4512-A8BA-486F70E3945C}"/>
              </a:ext>
            </a:extLst>
          </p:cNvPr>
          <p:cNvSpPr/>
          <p:nvPr/>
        </p:nvSpPr>
        <p:spPr>
          <a:xfrm>
            <a:off x="9236115"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10</a:t>
            </a:r>
          </a:p>
        </p:txBody>
      </p:sp>
      <p:sp>
        <p:nvSpPr>
          <p:cNvPr id="33" name="Pravokotnik 32">
            <a:hlinkClick r:id="" action="ppaction://hlinkshowjump?jump=nextslide"/>
            <a:extLst>
              <a:ext uri="{FF2B5EF4-FFF2-40B4-BE49-F238E27FC236}">
                <a16:creationId xmlns:a16="http://schemas.microsoft.com/office/drawing/2014/main" id="{CB499E9B-27FD-4CE1-AFF2-0B661AA4B17B}"/>
              </a:ext>
            </a:extLst>
          </p:cNvPr>
          <p:cNvSpPr/>
          <p:nvPr/>
        </p:nvSpPr>
        <p:spPr>
          <a:xfrm>
            <a:off x="7571502"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9</a:t>
            </a:r>
          </a:p>
        </p:txBody>
      </p:sp>
    </p:spTree>
    <p:extLst>
      <p:ext uri="{BB962C8B-B14F-4D97-AF65-F5344CB8AC3E}">
        <p14:creationId xmlns:p14="http://schemas.microsoft.com/office/powerpoint/2010/main" val="3066820999"/>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CF74781-9172-405F-815B-1A29B559E691}"/>
              </a:ext>
            </a:extLst>
          </p:cNvPr>
          <p:cNvSpPr>
            <a:spLocks noGrp="1"/>
          </p:cNvSpPr>
          <p:nvPr>
            <p:ph type="title"/>
          </p:nvPr>
        </p:nvSpPr>
        <p:spPr/>
        <p:txBody>
          <a:bodyPr/>
          <a:lstStyle/>
          <a:p>
            <a:pPr algn="ctr"/>
            <a:r>
              <a:rPr lang="sl-SI" dirty="0"/>
              <a:t>                         5 + 2 + 0 = ___</a:t>
            </a:r>
          </a:p>
        </p:txBody>
      </p:sp>
      <p:pic>
        <p:nvPicPr>
          <p:cNvPr id="4" name="Označba mesta vsebine 3" descr="Slika, ki vsebuje besede risba&#10;&#10;Opis je samodejno ustvarjen">
            <a:extLst>
              <a:ext uri="{FF2B5EF4-FFF2-40B4-BE49-F238E27FC236}">
                <a16:creationId xmlns:a16="http://schemas.microsoft.com/office/drawing/2014/main" id="{F1E1B713-063C-4815-A9C5-AA4621F8E0E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25961" r="27163"/>
          <a:stretch/>
        </p:blipFill>
        <p:spPr>
          <a:xfrm>
            <a:off x="492403" y="2387584"/>
            <a:ext cx="1857415" cy="3962400"/>
          </a:xfrm>
          <a:prstGeom prst="rect">
            <a:avLst/>
          </a:prstGeom>
        </p:spPr>
      </p:pic>
      <p:sp>
        <p:nvSpPr>
          <p:cNvPr id="5" name="Oblaček govora: elipsa 4">
            <a:extLst>
              <a:ext uri="{FF2B5EF4-FFF2-40B4-BE49-F238E27FC236}">
                <a16:creationId xmlns:a16="http://schemas.microsoft.com/office/drawing/2014/main" id="{0C075D7C-FA0D-4AEF-ACEC-875F9B99AAE3}"/>
              </a:ext>
            </a:extLst>
          </p:cNvPr>
          <p:cNvSpPr/>
          <p:nvPr/>
        </p:nvSpPr>
        <p:spPr>
          <a:xfrm>
            <a:off x="2004021" y="1422538"/>
            <a:ext cx="3074006" cy="1888833"/>
          </a:xfrm>
          <a:prstGeom prst="wedgeEllipseCallout">
            <a:avLst>
              <a:gd name="adj1" fmla="val -47067"/>
              <a:gd name="adj2" fmla="val 54671"/>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600" dirty="0">
                <a:solidFill>
                  <a:schemeClr val="tx1"/>
                </a:solidFill>
                <a:latin typeface="Arial" panose="020B0604020202020204" pitchFamily="34" charset="0"/>
                <a:cs typeface="Arial" panose="020B0604020202020204" pitchFamily="34" charset="0"/>
              </a:rPr>
              <a:t>VIDIŠ, SAJ GRE. LE POGUMNO NAPREJ!</a:t>
            </a:r>
            <a:endParaRPr lang="sl-SI" sz="1600" dirty="0">
              <a:solidFill>
                <a:srgbClr val="92D050"/>
              </a:solidFill>
              <a:latin typeface="Arial" panose="020B0604020202020204" pitchFamily="34" charset="0"/>
              <a:cs typeface="Arial" panose="020B0604020202020204" pitchFamily="34" charset="0"/>
            </a:endParaRPr>
          </a:p>
        </p:txBody>
      </p:sp>
      <p:sp>
        <p:nvSpPr>
          <p:cNvPr id="6" name="Pravokotnik 5">
            <a:hlinkClick r:id="" action="ppaction://noaction">
              <a:snd r:embed="rId3" name="bomb.wav"/>
            </a:hlinkClick>
            <a:extLst>
              <a:ext uri="{FF2B5EF4-FFF2-40B4-BE49-F238E27FC236}">
                <a16:creationId xmlns:a16="http://schemas.microsoft.com/office/drawing/2014/main" id="{D4D60C05-640D-4CF0-847E-29F05B9FD551}"/>
              </a:ext>
            </a:extLst>
          </p:cNvPr>
          <p:cNvSpPr/>
          <p:nvPr/>
        </p:nvSpPr>
        <p:spPr>
          <a:xfrm>
            <a:off x="5953760"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8</a:t>
            </a:r>
          </a:p>
        </p:txBody>
      </p:sp>
      <p:sp>
        <p:nvSpPr>
          <p:cNvPr id="7" name="Pravokotnik 6">
            <a:hlinkClick r:id="" action="ppaction://hlinkshowjump?jump=nextslide"/>
            <a:extLst>
              <a:ext uri="{FF2B5EF4-FFF2-40B4-BE49-F238E27FC236}">
                <a16:creationId xmlns:a16="http://schemas.microsoft.com/office/drawing/2014/main" id="{C46C8E0E-8539-466C-9186-C47DDA7E171C}"/>
              </a:ext>
            </a:extLst>
          </p:cNvPr>
          <p:cNvSpPr/>
          <p:nvPr/>
        </p:nvSpPr>
        <p:spPr>
          <a:xfrm>
            <a:off x="9251619"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7</a:t>
            </a:r>
          </a:p>
        </p:txBody>
      </p:sp>
      <p:sp>
        <p:nvSpPr>
          <p:cNvPr id="8" name="Pravokotnik 7">
            <a:hlinkClick r:id="" action="ppaction://noaction">
              <a:snd r:embed="rId3" name="bomb.wav"/>
            </a:hlinkClick>
            <a:extLst>
              <a:ext uri="{FF2B5EF4-FFF2-40B4-BE49-F238E27FC236}">
                <a16:creationId xmlns:a16="http://schemas.microsoft.com/office/drawing/2014/main" id="{958AAEA7-3B3A-4536-B372-9886DC66C073}"/>
              </a:ext>
            </a:extLst>
          </p:cNvPr>
          <p:cNvSpPr/>
          <p:nvPr/>
        </p:nvSpPr>
        <p:spPr>
          <a:xfrm>
            <a:off x="7590211"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6</a:t>
            </a:r>
          </a:p>
        </p:txBody>
      </p:sp>
    </p:spTree>
    <p:extLst>
      <p:ext uri="{BB962C8B-B14F-4D97-AF65-F5344CB8AC3E}">
        <p14:creationId xmlns:p14="http://schemas.microsoft.com/office/powerpoint/2010/main" val="66204415"/>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Naslov 1">
            <a:extLst>
              <a:ext uri="{FF2B5EF4-FFF2-40B4-BE49-F238E27FC236}">
                <a16:creationId xmlns:a16="http://schemas.microsoft.com/office/drawing/2014/main" id="{F5BC0BDD-2FE8-4B79-B0BC-B4AB87A27892}"/>
              </a:ext>
            </a:extLst>
          </p:cNvPr>
          <p:cNvSpPr>
            <a:spLocks noGrp="1"/>
          </p:cNvSpPr>
          <p:nvPr>
            <p:ph type="title"/>
          </p:nvPr>
        </p:nvSpPr>
        <p:spPr>
          <a:xfrm>
            <a:off x="6094105" y="802955"/>
            <a:ext cx="4977976" cy="1454051"/>
          </a:xfrm>
        </p:spPr>
        <p:txBody>
          <a:bodyPr>
            <a:normAutofit/>
          </a:bodyPr>
          <a:lstStyle/>
          <a:p>
            <a:r>
              <a:rPr lang="sl-SI" dirty="0">
                <a:solidFill>
                  <a:srgbClr val="000000"/>
                </a:solidFill>
              </a:rPr>
              <a:t>0 + 6 + 3 = ___</a:t>
            </a:r>
          </a:p>
        </p:txBody>
      </p:sp>
      <p:sp>
        <p:nvSpPr>
          <p:cNvPr id="13"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značba mesta vsebine 3" descr="Slika, ki vsebuje besede risba&#10;&#10;Opis je samodejno ustvarjen">
            <a:extLst>
              <a:ext uri="{FF2B5EF4-FFF2-40B4-BE49-F238E27FC236}">
                <a16:creationId xmlns:a16="http://schemas.microsoft.com/office/drawing/2014/main" id="{45D20BD1-DEAF-45FD-8622-6C9FAC734D5C}"/>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l="1913" r="2542" b="-3"/>
          <a:stretch/>
        </p:blipFill>
        <p:spPr>
          <a:xfrm>
            <a:off x="20" y="907231"/>
            <a:ext cx="4838021" cy="5063738"/>
          </a:xfrm>
          <a:custGeom>
            <a:avLst/>
            <a:gdLst/>
            <a:ahLst/>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3" name="Označba mesta vsebine 2">
            <a:extLst>
              <a:ext uri="{FF2B5EF4-FFF2-40B4-BE49-F238E27FC236}">
                <a16:creationId xmlns:a16="http://schemas.microsoft.com/office/drawing/2014/main" id="{E86FB2CF-2368-48C9-8F46-36216E11D655}"/>
              </a:ext>
            </a:extLst>
          </p:cNvPr>
          <p:cNvSpPr>
            <a:spLocks noGrp="1"/>
          </p:cNvSpPr>
          <p:nvPr>
            <p:ph idx="1"/>
          </p:nvPr>
        </p:nvSpPr>
        <p:spPr>
          <a:xfrm>
            <a:off x="6090574" y="2421682"/>
            <a:ext cx="4977578" cy="3639289"/>
          </a:xfrm>
        </p:spPr>
        <p:txBody>
          <a:bodyPr anchor="ctr">
            <a:normAutofit/>
          </a:bodyPr>
          <a:lstStyle/>
          <a:p>
            <a:endParaRPr lang="sl-SI" sz="2000">
              <a:solidFill>
                <a:srgbClr val="000000"/>
              </a:solidFill>
            </a:endParaRPr>
          </a:p>
        </p:txBody>
      </p:sp>
      <p:sp>
        <p:nvSpPr>
          <p:cNvPr id="8" name="Pravokotnik 7">
            <a:hlinkClick r:id="" action="ppaction://hlinkshowjump?jump=nextslide"/>
            <a:extLst>
              <a:ext uri="{FF2B5EF4-FFF2-40B4-BE49-F238E27FC236}">
                <a16:creationId xmlns:a16="http://schemas.microsoft.com/office/drawing/2014/main" id="{11931581-B45E-4D8D-AA83-A47CA4A9AEEB}"/>
              </a:ext>
            </a:extLst>
          </p:cNvPr>
          <p:cNvSpPr/>
          <p:nvPr/>
        </p:nvSpPr>
        <p:spPr>
          <a:xfrm>
            <a:off x="5953760"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9</a:t>
            </a:r>
          </a:p>
        </p:txBody>
      </p:sp>
      <p:sp>
        <p:nvSpPr>
          <p:cNvPr id="10" name="Pravokotnik 9">
            <a:hlinkClick r:id="" action="ppaction://noaction">
              <a:snd r:embed="rId4" name="bomb.wav"/>
            </a:hlinkClick>
            <a:extLst>
              <a:ext uri="{FF2B5EF4-FFF2-40B4-BE49-F238E27FC236}">
                <a16:creationId xmlns:a16="http://schemas.microsoft.com/office/drawing/2014/main" id="{3184E959-08DC-40A7-AD5B-547D41B7D132}"/>
              </a:ext>
            </a:extLst>
          </p:cNvPr>
          <p:cNvSpPr/>
          <p:nvPr/>
        </p:nvSpPr>
        <p:spPr>
          <a:xfrm>
            <a:off x="9251619"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7</a:t>
            </a:r>
          </a:p>
        </p:txBody>
      </p:sp>
      <p:sp>
        <p:nvSpPr>
          <p:cNvPr id="12" name="Pravokotnik 11">
            <a:hlinkClick r:id="" action="ppaction://noaction">
              <a:snd r:embed="rId4" name="bomb.wav"/>
            </a:hlinkClick>
            <a:extLst>
              <a:ext uri="{FF2B5EF4-FFF2-40B4-BE49-F238E27FC236}">
                <a16:creationId xmlns:a16="http://schemas.microsoft.com/office/drawing/2014/main" id="{9F1D1A3D-FB25-44F0-9BE6-7077A5FCAB52}"/>
              </a:ext>
            </a:extLst>
          </p:cNvPr>
          <p:cNvSpPr/>
          <p:nvPr/>
        </p:nvSpPr>
        <p:spPr>
          <a:xfrm>
            <a:off x="7590211"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10</a:t>
            </a:r>
          </a:p>
        </p:txBody>
      </p:sp>
    </p:spTree>
    <p:extLst>
      <p:ext uri="{BB962C8B-B14F-4D97-AF65-F5344CB8AC3E}">
        <p14:creationId xmlns:p14="http://schemas.microsoft.com/office/powerpoint/2010/main" val="1612857577"/>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Naslov 1">
            <a:extLst>
              <a:ext uri="{FF2B5EF4-FFF2-40B4-BE49-F238E27FC236}">
                <a16:creationId xmlns:a16="http://schemas.microsoft.com/office/drawing/2014/main" id="{D45C813A-65EE-43D2-BAD9-C5AFAF737339}"/>
              </a:ext>
            </a:extLst>
          </p:cNvPr>
          <p:cNvSpPr>
            <a:spLocks noGrp="1"/>
          </p:cNvSpPr>
          <p:nvPr>
            <p:ph type="title"/>
          </p:nvPr>
        </p:nvSpPr>
        <p:spPr>
          <a:xfrm>
            <a:off x="6094105" y="802955"/>
            <a:ext cx="4977976" cy="1454051"/>
          </a:xfrm>
        </p:spPr>
        <p:txBody>
          <a:bodyPr>
            <a:normAutofit/>
          </a:bodyPr>
          <a:lstStyle/>
          <a:p>
            <a:r>
              <a:rPr lang="sl-SI">
                <a:solidFill>
                  <a:srgbClr val="000000"/>
                </a:solidFill>
              </a:rPr>
              <a:t>4 + 5 +1 =___</a:t>
            </a:r>
          </a:p>
        </p:txBody>
      </p:sp>
      <p:sp>
        <p:nvSpPr>
          <p:cNvPr id="15"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značba mesta vsebine 3" descr="Slika, ki vsebuje besede risba&#10;&#10;Opis je samodejno ustvarjen">
            <a:extLst>
              <a:ext uri="{FF2B5EF4-FFF2-40B4-BE49-F238E27FC236}">
                <a16:creationId xmlns:a16="http://schemas.microsoft.com/office/drawing/2014/main" id="{F631E77B-C334-4FC0-92F8-DBFFBFABEE47}"/>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l="1913" r="2542" b="-3"/>
          <a:stretch/>
        </p:blipFill>
        <p:spPr>
          <a:xfrm>
            <a:off x="20" y="907231"/>
            <a:ext cx="4838021" cy="5063738"/>
          </a:xfrm>
          <a:custGeom>
            <a:avLst/>
            <a:gdLst/>
            <a:ahLst/>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8" name="Content Placeholder 7">
            <a:extLst>
              <a:ext uri="{FF2B5EF4-FFF2-40B4-BE49-F238E27FC236}">
                <a16:creationId xmlns:a16="http://schemas.microsoft.com/office/drawing/2014/main" id="{A76FC062-78F9-44CB-93EE-1509EF153B05}"/>
              </a:ext>
            </a:extLst>
          </p:cNvPr>
          <p:cNvSpPr>
            <a:spLocks noGrp="1"/>
          </p:cNvSpPr>
          <p:nvPr>
            <p:ph idx="1"/>
          </p:nvPr>
        </p:nvSpPr>
        <p:spPr>
          <a:xfrm>
            <a:off x="6090574" y="2421682"/>
            <a:ext cx="4977578" cy="3639289"/>
          </a:xfrm>
        </p:spPr>
        <p:txBody>
          <a:bodyPr anchor="ctr">
            <a:normAutofit/>
          </a:bodyPr>
          <a:lstStyle/>
          <a:p>
            <a:endParaRPr lang="en-US" sz="2000" dirty="0">
              <a:solidFill>
                <a:srgbClr val="000000"/>
              </a:solidFill>
            </a:endParaRPr>
          </a:p>
        </p:txBody>
      </p:sp>
      <p:sp>
        <p:nvSpPr>
          <p:cNvPr id="9" name="Pravokotnik 8">
            <a:hlinkClick r:id="" action="ppaction://noaction">
              <a:snd r:embed="rId4" name="bomb.wav"/>
            </a:hlinkClick>
            <a:extLst>
              <a:ext uri="{FF2B5EF4-FFF2-40B4-BE49-F238E27FC236}">
                <a16:creationId xmlns:a16="http://schemas.microsoft.com/office/drawing/2014/main" id="{727189B8-B3B7-4B6A-8BA5-D50A56F9AE22}"/>
              </a:ext>
            </a:extLst>
          </p:cNvPr>
          <p:cNvSpPr/>
          <p:nvPr/>
        </p:nvSpPr>
        <p:spPr>
          <a:xfrm>
            <a:off x="5953760"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9</a:t>
            </a:r>
          </a:p>
        </p:txBody>
      </p:sp>
      <p:sp>
        <p:nvSpPr>
          <p:cNvPr id="10" name="Pravokotnik 9">
            <a:hlinkClick r:id="" action="ppaction://noaction">
              <a:snd r:embed="rId4" name="bomb.wav"/>
            </a:hlinkClick>
            <a:extLst>
              <a:ext uri="{FF2B5EF4-FFF2-40B4-BE49-F238E27FC236}">
                <a16:creationId xmlns:a16="http://schemas.microsoft.com/office/drawing/2014/main" id="{F357FC98-7A2C-4257-9C48-837CB0BF2230}"/>
              </a:ext>
            </a:extLst>
          </p:cNvPr>
          <p:cNvSpPr/>
          <p:nvPr/>
        </p:nvSpPr>
        <p:spPr>
          <a:xfrm>
            <a:off x="9251619"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8</a:t>
            </a:r>
          </a:p>
        </p:txBody>
      </p:sp>
      <p:sp>
        <p:nvSpPr>
          <p:cNvPr id="12" name="Pravokotnik 11">
            <a:hlinkClick r:id="" action="ppaction://hlinkshowjump?jump=nextslide"/>
            <a:extLst>
              <a:ext uri="{FF2B5EF4-FFF2-40B4-BE49-F238E27FC236}">
                <a16:creationId xmlns:a16="http://schemas.microsoft.com/office/drawing/2014/main" id="{1D1EC5A5-F29A-4597-BD40-824D391E393C}"/>
              </a:ext>
            </a:extLst>
          </p:cNvPr>
          <p:cNvSpPr/>
          <p:nvPr/>
        </p:nvSpPr>
        <p:spPr>
          <a:xfrm>
            <a:off x="7590211" y="495808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10</a:t>
            </a:r>
          </a:p>
        </p:txBody>
      </p:sp>
    </p:spTree>
    <p:extLst>
      <p:ext uri="{BB962C8B-B14F-4D97-AF65-F5344CB8AC3E}">
        <p14:creationId xmlns:p14="http://schemas.microsoft.com/office/powerpoint/2010/main" val="3553121071"/>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9CD2D09-B1BB-4DF5-9E1C-3D21B21ED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0431"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83355637-BA71-4F63-94C9-E77BF81BDFC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Naslov 1">
            <a:extLst>
              <a:ext uri="{FF2B5EF4-FFF2-40B4-BE49-F238E27FC236}">
                <a16:creationId xmlns:a16="http://schemas.microsoft.com/office/drawing/2014/main" id="{D13ED6FB-FE27-46BC-953C-F184BCDE9EFA}"/>
              </a:ext>
            </a:extLst>
          </p:cNvPr>
          <p:cNvSpPr>
            <a:spLocks noGrp="1"/>
          </p:cNvSpPr>
          <p:nvPr>
            <p:ph type="title"/>
          </p:nvPr>
        </p:nvSpPr>
        <p:spPr>
          <a:xfrm>
            <a:off x="804998" y="798445"/>
            <a:ext cx="4803636" cy="1311664"/>
          </a:xfrm>
        </p:spPr>
        <p:txBody>
          <a:bodyPr>
            <a:normAutofit/>
          </a:bodyPr>
          <a:lstStyle/>
          <a:p>
            <a:r>
              <a:rPr lang="sl-SI">
                <a:solidFill>
                  <a:srgbClr val="000000"/>
                </a:solidFill>
              </a:rPr>
              <a:t>9 – 7 – 1 = ___</a:t>
            </a:r>
          </a:p>
        </p:txBody>
      </p:sp>
      <p:sp>
        <p:nvSpPr>
          <p:cNvPr id="8" name="Content Placeholder 7">
            <a:extLst>
              <a:ext uri="{FF2B5EF4-FFF2-40B4-BE49-F238E27FC236}">
                <a16:creationId xmlns:a16="http://schemas.microsoft.com/office/drawing/2014/main" id="{299AE900-1300-4442-9241-E2E0DA46C692}"/>
              </a:ext>
            </a:extLst>
          </p:cNvPr>
          <p:cNvSpPr>
            <a:spLocks noGrp="1"/>
          </p:cNvSpPr>
          <p:nvPr>
            <p:ph idx="1"/>
          </p:nvPr>
        </p:nvSpPr>
        <p:spPr>
          <a:xfrm>
            <a:off x="804997" y="2272143"/>
            <a:ext cx="4706803" cy="3788830"/>
          </a:xfrm>
        </p:spPr>
        <p:txBody>
          <a:bodyPr anchor="ctr">
            <a:normAutofit/>
          </a:bodyPr>
          <a:lstStyle/>
          <a:p>
            <a:endParaRPr lang="en-US" sz="2000" dirty="0">
              <a:solidFill>
                <a:srgbClr val="000000"/>
              </a:solidFill>
            </a:endParaRPr>
          </a:p>
        </p:txBody>
      </p:sp>
      <p:sp>
        <p:nvSpPr>
          <p:cNvPr id="15" name="Freeform 49">
            <a:extLst>
              <a:ext uri="{FF2B5EF4-FFF2-40B4-BE49-F238E27FC236}">
                <a16:creationId xmlns:a16="http://schemas.microsoft.com/office/drawing/2014/main" id="{967C29FE-FD32-4AFB-AD20-DBDF5864B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13915"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značba mesta vsebine 3" descr="Slika, ki vsebuje besede risba&#10;&#10;Opis je samodejno ustvarjen">
            <a:extLst>
              <a:ext uri="{FF2B5EF4-FFF2-40B4-BE49-F238E27FC236}">
                <a16:creationId xmlns:a16="http://schemas.microsoft.com/office/drawing/2014/main" id="{8EDFAA73-37BB-42DA-8CFC-9ED92FC41D83}"/>
              </a:ext>
            </a:extLst>
          </p:cNvPr>
          <p:cNvPicPr>
            <a:picLocks noChangeAspect="1"/>
          </p:cNvPicPr>
          <p:nvPr/>
        </p:nvPicPr>
        <p:blipFill rotWithShape="1">
          <a:blip r:embed="rId3">
            <a:extLst>
              <a:ext uri="{28A0092B-C50C-407E-A947-70E740481C1C}">
                <a14:useLocalDpi xmlns:a14="http://schemas.microsoft.com/office/drawing/2010/main" val="0"/>
              </a:ext>
            </a:extLst>
          </a:blip>
          <a:srcRect l="6234" r="6868" b="3"/>
          <a:stretch/>
        </p:blipFill>
        <p:spPr>
          <a:xfrm>
            <a:off x="6943623" y="874812"/>
            <a:ext cx="5298683" cy="6097438"/>
          </a:xfrm>
          <a:custGeom>
            <a:avLst/>
            <a:gdLst/>
            <a:ahLst/>
            <a:cxnLst/>
            <a:rect l="l" t="t" r="r" b="b"/>
            <a:pathLst>
              <a:path w="5298683" h="6097438">
                <a:moveTo>
                  <a:pt x="3120528" y="0"/>
                </a:moveTo>
                <a:cubicBezTo>
                  <a:pt x="3874524" y="0"/>
                  <a:pt x="4566062" y="267415"/>
                  <a:pt x="5105473" y="712577"/>
                </a:cubicBezTo>
                <a:lnTo>
                  <a:pt x="5298683" y="888178"/>
                </a:lnTo>
                <a:lnTo>
                  <a:pt x="5298683" y="5352876"/>
                </a:lnTo>
                <a:lnTo>
                  <a:pt x="5105473" y="5528477"/>
                </a:lnTo>
                <a:cubicBezTo>
                  <a:pt x="4874296" y="5719261"/>
                  <a:pt x="4615179" y="5877397"/>
                  <a:pt x="4335177" y="5995828"/>
                </a:cubicBezTo>
                <a:lnTo>
                  <a:pt x="4057556" y="6097438"/>
                </a:lnTo>
                <a:lnTo>
                  <a:pt x="2183499" y="6097438"/>
                </a:lnTo>
                <a:lnTo>
                  <a:pt x="1905878" y="5995828"/>
                </a:lnTo>
                <a:cubicBezTo>
                  <a:pt x="785873" y="5522106"/>
                  <a:pt x="0" y="4413092"/>
                  <a:pt x="0" y="3120527"/>
                </a:cubicBezTo>
                <a:cubicBezTo>
                  <a:pt x="0" y="1397108"/>
                  <a:pt x="1397108" y="0"/>
                  <a:pt x="3120528" y="0"/>
                </a:cubicBezTo>
                <a:close/>
              </a:path>
            </a:pathLst>
          </a:custGeom>
        </p:spPr>
      </p:pic>
      <p:sp>
        <p:nvSpPr>
          <p:cNvPr id="9" name="Oblaček govora: elipsa 8">
            <a:extLst>
              <a:ext uri="{FF2B5EF4-FFF2-40B4-BE49-F238E27FC236}">
                <a16:creationId xmlns:a16="http://schemas.microsoft.com/office/drawing/2014/main" id="{297551B1-8010-46B5-9752-17DB59913CA9}"/>
              </a:ext>
            </a:extLst>
          </p:cNvPr>
          <p:cNvSpPr/>
          <p:nvPr/>
        </p:nvSpPr>
        <p:spPr>
          <a:xfrm>
            <a:off x="5709246" y="289063"/>
            <a:ext cx="3074006" cy="1888833"/>
          </a:xfrm>
          <a:prstGeom prst="wedgeEllipseCallout">
            <a:avLst>
              <a:gd name="adj1" fmla="val 48369"/>
              <a:gd name="adj2" fmla="val 57697"/>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600" dirty="0">
                <a:solidFill>
                  <a:schemeClr val="tx1"/>
                </a:solidFill>
                <a:latin typeface="Arial" panose="020B0604020202020204" pitchFamily="34" charset="0"/>
                <a:cs typeface="Arial" panose="020B0604020202020204" pitchFamily="34" charset="0"/>
              </a:rPr>
              <a:t>BODI POZOREN NA ZNAK MINUS. KAJ SE ZGODI, KO ODŠTEVAMO?</a:t>
            </a:r>
            <a:endParaRPr lang="sl-SI" sz="1600" dirty="0">
              <a:solidFill>
                <a:srgbClr val="92D050"/>
              </a:solidFill>
              <a:latin typeface="Arial" panose="020B0604020202020204" pitchFamily="34" charset="0"/>
              <a:cs typeface="Arial" panose="020B0604020202020204" pitchFamily="34" charset="0"/>
            </a:endParaRPr>
          </a:p>
        </p:txBody>
      </p:sp>
      <p:sp>
        <p:nvSpPr>
          <p:cNvPr id="10" name="Pravokotnik 9">
            <a:extLst>
              <a:ext uri="{FF2B5EF4-FFF2-40B4-BE49-F238E27FC236}">
                <a16:creationId xmlns:a16="http://schemas.microsoft.com/office/drawing/2014/main" id="{4BB5649F-CC3E-4CB7-82F4-D540F8273DBF}"/>
              </a:ext>
            </a:extLst>
          </p:cNvPr>
          <p:cNvSpPr/>
          <p:nvPr/>
        </p:nvSpPr>
        <p:spPr>
          <a:xfrm>
            <a:off x="804997"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0</a:t>
            </a:r>
          </a:p>
        </p:txBody>
      </p:sp>
      <p:sp>
        <p:nvSpPr>
          <p:cNvPr id="12" name="Pravokotnik 11">
            <a:hlinkClick r:id="" action="ppaction://noaction">
              <a:snd r:embed="rId4" name="bomb.wav"/>
            </a:hlinkClick>
            <a:extLst>
              <a:ext uri="{FF2B5EF4-FFF2-40B4-BE49-F238E27FC236}">
                <a16:creationId xmlns:a16="http://schemas.microsoft.com/office/drawing/2014/main" id="{1266C66D-BB1E-4931-B1CD-C7D93969FC39}"/>
              </a:ext>
            </a:extLst>
          </p:cNvPr>
          <p:cNvSpPr/>
          <p:nvPr/>
        </p:nvSpPr>
        <p:spPr>
          <a:xfrm>
            <a:off x="4080119"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2</a:t>
            </a:r>
          </a:p>
        </p:txBody>
      </p:sp>
      <p:sp>
        <p:nvSpPr>
          <p:cNvPr id="14" name="Pravokotnik 13">
            <a:hlinkClick r:id="" action="ppaction://hlinkshowjump?jump=nextslide"/>
            <a:extLst>
              <a:ext uri="{FF2B5EF4-FFF2-40B4-BE49-F238E27FC236}">
                <a16:creationId xmlns:a16="http://schemas.microsoft.com/office/drawing/2014/main" id="{0ECB32B6-AF1D-41CD-B273-7380DAFDCFEB}"/>
              </a:ext>
            </a:extLst>
          </p:cNvPr>
          <p:cNvSpPr/>
          <p:nvPr/>
        </p:nvSpPr>
        <p:spPr>
          <a:xfrm>
            <a:off x="2442558"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3946214854"/>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9CD2D09-B1BB-4DF5-9E1C-3D21B21ED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0431"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83355637-BA71-4F63-94C9-E77BF81BDFC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Naslov 1">
            <a:extLst>
              <a:ext uri="{FF2B5EF4-FFF2-40B4-BE49-F238E27FC236}">
                <a16:creationId xmlns:a16="http://schemas.microsoft.com/office/drawing/2014/main" id="{F5F2B22B-6536-426F-B2E0-CA6ABB55A828}"/>
              </a:ext>
            </a:extLst>
          </p:cNvPr>
          <p:cNvSpPr>
            <a:spLocks noGrp="1"/>
          </p:cNvSpPr>
          <p:nvPr>
            <p:ph type="title"/>
          </p:nvPr>
        </p:nvSpPr>
        <p:spPr>
          <a:xfrm>
            <a:off x="804998" y="798445"/>
            <a:ext cx="4803636" cy="1311664"/>
          </a:xfrm>
        </p:spPr>
        <p:txBody>
          <a:bodyPr>
            <a:normAutofit/>
          </a:bodyPr>
          <a:lstStyle/>
          <a:p>
            <a:r>
              <a:rPr lang="sl-SI">
                <a:solidFill>
                  <a:srgbClr val="000000"/>
                </a:solidFill>
              </a:rPr>
              <a:t>8 – 4 – 4 = ___</a:t>
            </a:r>
          </a:p>
        </p:txBody>
      </p:sp>
      <p:sp>
        <p:nvSpPr>
          <p:cNvPr id="8" name="Content Placeholder 7">
            <a:extLst>
              <a:ext uri="{FF2B5EF4-FFF2-40B4-BE49-F238E27FC236}">
                <a16:creationId xmlns:a16="http://schemas.microsoft.com/office/drawing/2014/main" id="{2FB6D4E9-EAA2-4239-9D96-489A46317AB5}"/>
              </a:ext>
            </a:extLst>
          </p:cNvPr>
          <p:cNvSpPr>
            <a:spLocks noGrp="1"/>
          </p:cNvSpPr>
          <p:nvPr>
            <p:ph idx="1"/>
          </p:nvPr>
        </p:nvSpPr>
        <p:spPr>
          <a:xfrm>
            <a:off x="804997" y="2272143"/>
            <a:ext cx="4706803" cy="3788830"/>
          </a:xfrm>
        </p:spPr>
        <p:txBody>
          <a:bodyPr anchor="ctr">
            <a:normAutofit/>
          </a:bodyPr>
          <a:lstStyle/>
          <a:p>
            <a:endParaRPr lang="en-US" sz="2000" dirty="0">
              <a:solidFill>
                <a:srgbClr val="000000"/>
              </a:solidFill>
            </a:endParaRPr>
          </a:p>
        </p:txBody>
      </p:sp>
      <p:sp>
        <p:nvSpPr>
          <p:cNvPr id="15" name="Freeform 49">
            <a:extLst>
              <a:ext uri="{FF2B5EF4-FFF2-40B4-BE49-F238E27FC236}">
                <a16:creationId xmlns:a16="http://schemas.microsoft.com/office/drawing/2014/main" id="{967C29FE-FD32-4AFB-AD20-DBDF5864B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13915"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značba mesta vsebine 3" descr="Slika, ki vsebuje besede risba&#10;&#10;Opis je samodejno ustvarjen">
            <a:extLst>
              <a:ext uri="{FF2B5EF4-FFF2-40B4-BE49-F238E27FC236}">
                <a16:creationId xmlns:a16="http://schemas.microsoft.com/office/drawing/2014/main" id="{43518C0D-B22E-45F7-880C-536BCC5B5B71}"/>
              </a:ext>
            </a:extLst>
          </p:cNvPr>
          <p:cNvPicPr>
            <a:picLocks noChangeAspect="1"/>
          </p:cNvPicPr>
          <p:nvPr/>
        </p:nvPicPr>
        <p:blipFill rotWithShape="1">
          <a:blip r:embed="rId3">
            <a:extLst>
              <a:ext uri="{28A0092B-C50C-407E-A947-70E740481C1C}">
                <a14:useLocalDpi xmlns:a14="http://schemas.microsoft.com/office/drawing/2010/main" val="0"/>
              </a:ext>
            </a:extLst>
          </a:blip>
          <a:srcRect l="6234" r="6868" b="3"/>
          <a:stretch/>
        </p:blipFill>
        <p:spPr>
          <a:xfrm>
            <a:off x="6893318" y="770037"/>
            <a:ext cx="5298683" cy="6097438"/>
          </a:xfrm>
          <a:custGeom>
            <a:avLst/>
            <a:gdLst/>
            <a:ahLst/>
            <a:cxnLst/>
            <a:rect l="l" t="t" r="r" b="b"/>
            <a:pathLst>
              <a:path w="5298683" h="6097438">
                <a:moveTo>
                  <a:pt x="3120528" y="0"/>
                </a:moveTo>
                <a:cubicBezTo>
                  <a:pt x="3874524" y="0"/>
                  <a:pt x="4566062" y="267415"/>
                  <a:pt x="5105473" y="712577"/>
                </a:cubicBezTo>
                <a:lnTo>
                  <a:pt x="5298683" y="888178"/>
                </a:lnTo>
                <a:lnTo>
                  <a:pt x="5298683" y="5352876"/>
                </a:lnTo>
                <a:lnTo>
                  <a:pt x="5105473" y="5528477"/>
                </a:lnTo>
                <a:cubicBezTo>
                  <a:pt x="4874296" y="5719261"/>
                  <a:pt x="4615179" y="5877397"/>
                  <a:pt x="4335177" y="5995828"/>
                </a:cubicBezTo>
                <a:lnTo>
                  <a:pt x="4057556" y="6097438"/>
                </a:lnTo>
                <a:lnTo>
                  <a:pt x="2183499" y="6097438"/>
                </a:lnTo>
                <a:lnTo>
                  <a:pt x="1905878" y="5995828"/>
                </a:lnTo>
                <a:cubicBezTo>
                  <a:pt x="785873" y="5522106"/>
                  <a:pt x="0" y="4413092"/>
                  <a:pt x="0" y="3120527"/>
                </a:cubicBezTo>
                <a:cubicBezTo>
                  <a:pt x="0" y="1397108"/>
                  <a:pt x="1397108" y="0"/>
                  <a:pt x="3120528" y="0"/>
                </a:cubicBezTo>
                <a:close/>
              </a:path>
            </a:pathLst>
          </a:custGeom>
        </p:spPr>
      </p:pic>
      <p:sp>
        <p:nvSpPr>
          <p:cNvPr id="9" name="Pravokotnik 8">
            <a:hlinkClick r:id="" action="ppaction://noaction">
              <a:snd r:embed="rId4" name="bomb.wav"/>
            </a:hlinkClick>
            <a:extLst>
              <a:ext uri="{FF2B5EF4-FFF2-40B4-BE49-F238E27FC236}">
                <a16:creationId xmlns:a16="http://schemas.microsoft.com/office/drawing/2014/main" id="{4B95634F-3B42-4267-8758-CC00CE399981}"/>
              </a:ext>
            </a:extLst>
          </p:cNvPr>
          <p:cNvSpPr/>
          <p:nvPr/>
        </p:nvSpPr>
        <p:spPr>
          <a:xfrm>
            <a:off x="804997"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6</a:t>
            </a:r>
          </a:p>
        </p:txBody>
      </p:sp>
      <p:sp>
        <p:nvSpPr>
          <p:cNvPr id="10" name="Pravokotnik 9">
            <a:hlinkClick r:id="" action="ppaction://hlinkshowjump?jump=nextslide"/>
            <a:extLst>
              <a:ext uri="{FF2B5EF4-FFF2-40B4-BE49-F238E27FC236}">
                <a16:creationId xmlns:a16="http://schemas.microsoft.com/office/drawing/2014/main" id="{36D1B3F8-81C1-48E6-B27B-B6A1F0DFD80B}"/>
              </a:ext>
            </a:extLst>
          </p:cNvPr>
          <p:cNvSpPr/>
          <p:nvPr/>
        </p:nvSpPr>
        <p:spPr>
          <a:xfrm>
            <a:off x="4080119"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0</a:t>
            </a:r>
          </a:p>
        </p:txBody>
      </p:sp>
      <p:sp>
        <p:nvSpPr>
          <p:cNvPr id="12" name="Pravokotnik 11">
            <a:hlinkClick r:id="" action="ppaction://noaction">
              <a:snd r:embed="rId4" name="bomb.wav"/>
            </a:hlinkClick>
            <a:extLst>
              <a:ext uri="{FF2B5EF4-FFF2-40B4-BE49-F238E27FC236}">
                <a16:creationId xmlns:a16="http://schemas.microsoft.com/office/drawing/2014/main" id="{7678A502-B06D-426F-B6C6-8B6EF7CB64AB}"/>
              </a:ext>
            </a:extLst>
          </p:cNvPr>
          <p:cNvSpPr/>
          <p:nvPr/>
        </p:nvSpPr>
        <p:spPr>
          <a:xfrm>
            <a:off x="2442558"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2</a:t>
            </a:r>
          </a:p>
        </p:txBody>
      </p:sp>
    </p:spTree>
    <p:extLst>
      <p:ext uri="{BB962C8B-B14F-4D97-AF65-F5344CB8AC3E}">
        <p14:creationId xmlns:p14="http://schemas.microsoft.com/office/powerpoint/2010/main" val="3318459632"/>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9CD2D09-B1BB-4DF5-9E1C-3D21B21ED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0431"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83355637-BA71-4F63-94C9-E77BF81BDFC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Naslov 1">
            <a:extLst>
              <a:ext uri="{FF2B5EF4-FFF2-40B4-BE49-F238E27FC236}">
                <a16:creationId xmlns:a16="http://schemas.microsoft.com/office/drawing/2014/main" id="{6B03D68D-4BC7-4CA5-A3BD-555E5260732D}"/>
              </a:ext>
            </a:extLst>
          </p:cNvPr>
          <p:cNvSpPr>
            <a:spLocks noGrp="1"/>
          </p:cNvSpPr>
          <p:nvPr>
            <p:ph type="title"/>
          </p:nvPr>
        </p:nvSpPr>
        <p:spPr>
          <a:xfrm>
            <a:off x="804998" y="798445"/>
            <a:ext cx="4803636" cy="1311664"/>
          </a:xfrm>
        </p:spPr>
        <p:txBody>
          <a:bodyPr>
            <a:normAutofit/>
          </a:bodyPr>
          <a:lstStyle/>
          <a:p>
            <a:r>
              <a:rPr lang="sl-SI" dirty="0">
                <a:solidFill>
                  <a:srgbClr val="000000"/>
                </a:solidFill>
              </a:rPr>
              <a:t>9 – 1 – 4 = ___</a:t>
            </a:r>
          </a:p>
        </p:txBody>
      </p:sp>
      <p:sp>
        <p:nvSpPr>
          <p:cNvPr id="8" name="Content Placeholder 7">
            <a:extLst>
              <a:ext uri="{FF2B5EF4-FFF2-40B4-BE49-F238E27FC236}">
                <a16:creationId xmlns:a16="http://schemas.microsoft.com/office/drawing/2014/main" id="{326872AE-13C9-4CF9-AE71-AEBD33AAD7AA}"/>
              </a:ext>
            </a:extLst>
          </p:cNvPr>
          <p:cNvSpPr>
            <a:spLocks noGrp="1"/>
          </p:cNvSpPr>
          <p:nvPr>
            <p:ph idx="1"/>
          </p:nvPr>
        </p:nvSpPr>
        <p:spPr>
          <a:xfrm>
            <a:off x="804997" y="2272143"/>
            <a:ext cx="4706803" cy="3788830"/>
          </a:xfrm>
        </p:spPr>
        <p:txBody>
          <a:bodyPr anchor="ctr">
            <a:normAutofit/>
          </a:bodyPr>
          <a:lstStyle/>
          <a:p>
            <a:endParaRPr lang="en-US" sz="2000" dirty="0">
              <a:solidFill>
                <a:srgbClr val="000000"/>
              </a:solidFill>
            </a:endParaRPr>
          </a:p>
        </p:txBody>
      </p:sp>
      <p:sp>
        <p:nvSpPr>
          <p:cNvPr id="15" name="Freeform 49">
            <a:extLst>
              <a:ext uri="{FF2B5EF4-FFF2-40B4-BE49-F238E27FC236}">
                <a16:creationId xmlns:a16="http://schemas.microsoft.com/office/drawing/2014/main" id="{967C29FE-FD32-4AFB-AD20-DBDF5864B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13915"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Označba mesta vsebine 3" descr="Slika, ki vsebuje besede risba&#10;&#10;Opis je samodejno ustvarjen">
            <a:extLst>
              <a:ext uri="{FF2B5EF4-FFF2-40B4-BE49-F238E27FC236}">
                <a16:creationId xmlns:a16="http://schemas.microsoft.com/office/drawing/2014/main" id="{646EF5CA-2D77-4A2F-B847-EAEA41218C12}"/>
              </a:ext>
            </a:extLst>
          </p:cNvPr>
          <p:cNvPicPr>
            <a:picLocks noChangeAspect="1"/>
          </p:cNvPicPr>
          <p:nvPr/>
        </p:nvPicPr>
        <p:blipFill rotWithShape="1">
          <a:blip r:embed="rId3">
            <a:extLst>
              <a:ext uri="{28A0092B-C50C-407E-A947-70E740481C1C}">
                <a14:useLocalDpi xmlns:a14="http://schemas.microsoft.com/office/drawing/2010/main" val="0"/>
              </a:ext>
            </a:extLst>
          </a:blip>
          <a:srcRect l="6234" r="6868" b="3"/>
          <a:stretch/>
        </p:blipFill>
        <p:spPr>
          <a:xfrm>
            <a:off x="6893318" y="770037"/>
            <a:ext cx="5298683" cy="6097438"/>
          </a:xfrm>
          <a:custGeom>
            <a:avLst/>
            <a:gdLst/>
            <a:ahLst/>
            <a:cxnLst/>
            <a:rect l="l" t="t" r="r" b="b"/>
            <a:pathLst>
              <a:path w="5298683" h="6097438">
                <a:moveTo>
                  <a:pt x="3120528" y="0"/>
                </a:moveTo>
                <a:cubicBezTo>
                  <a:pt x="3874524" y="0"/>
                  <a:pt x="4566062" y="267415"/>
                  <a:pt x="5105473" y="712577"/>
                </a:cubicBezTo>
                <a:lnTo>
                  <a:pt x="5298683" y="888178"/>
                </a:lnTo>
                <a:lnTo>
                  <a:pt x="5298683" y="5352876"/>
                </a:lnTo>
                <a:lnTo>
                  <a:pt x="5105473" y="5528477"/>
                </a:lnTo>
                <a:cubicBezTo>
                  <a:pt x="4874296" y="5719261"/>
                  <a:pt x="4615179" y="5877397"/>
                  <a:pt x="4335177" y="5995828"/>
                </a:cubicBezTo>
                <a:lnTo>
                  <a:pt x="4057556" y="6097438"/>
                </a:lnTo>
                <a:lnTo>
                  <a:pt x="2183499" y="6097438"/>
                </a:lnTo>
                <a:lnTo>
                  <a:pt x="1905878" y="5995828"/>
                </a:lnTo>
                <a:cubicBezTo>
                  <a:pt x="785873" y="5522106"/>
                  <a:pt x="0" y="4413092"/>
                  <a:pt x="0" y="3120527"/>
                </a:cubicBezTo>
                <a:cubicBezTo>
                  <a:pt x="0" y="1397108"/>
                  <a:pt x="1397108" y="0"/>
                  <a:pt x="3120528" y="0"/>
                </a:cubicBezTo>
                <a:close/>
              </a:path>
            </a:pathLst>
          </a:custGeom>
        </p:spPr>
      </p:pic>
      <p:sp>
        <p:nvSpPr>
          <p:cNvPr id="9" name="Pravokotnik 8">
            <a:hlinkClick r:id="" action="ppaction://hlinkshowjump?jump=nextslide"/>
            <a:extLst>
              <a:ext uri="{FF2B5EF4-FFF2-40B4-BE49-F238E27FC236}">
                <a16:creationId xmlns:a16="http://schemas.microsoft.com/office/drawing/2014/main" id="{5C5B6D29-CBC5-4912-8FE7-865DC5B9F739}"/>
              </a:ext>
            </a:extLst>
          </p:cNvPr>
          <p:cNvSpPr/>
          <p:nvPr/>
        </p:nvSpPr>
        <p:spPr>
          <a:xfrm>
            <a:off x="804997"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4</a:t>
            </a:r>
          </a:p>
        </p:txBody>
      </p:sp>
      <p:sp>
        <p:nvSpPr>
          <p:cNvPr id="10" name="Pravokotnik 9">
            <a:hlinkClick r:id="" action="ppaction://noaction">
              <a:snd r:embed="rId4" name="bomb.wav"/>
            </a:hlinkClick>
            <a:extLst>
              <a:ext uri="{FF2B5EF4-FFF2-40B4-BE49-F238E27FC236}">
                <a16:creationId xmlns:a16="http://schemas.microsoft.com/office/drawing/2014/main" id="{6690169A-49DD-4E33-A533-9E3ED7715CEC}"/>
              </a:ext>
            </a:extLst>
          </p:cNvPr>
          <p:cNvSpPr/>
          <p:nvPr/>
        </p:nvSpPr>
        <p:spPr>
          <a:xfrm>
            <a:off x="4080119"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5</a:t>
            </a:r>
          </a:p>
        </p:txBody>
      </p:sp>
      <p:sp>
        <p:nvSpPr>
          <p:cNvPr id="12" name="Pravokotnik 11">
            <a:hlinkClick r:id="" action="ppaction://noaction">
              <a:snd r:embed="rId4" name="bomb.wav"/>
            </a:hlinkClick>
            <a:extLst>
              <a:ext uri="{FF2B5EF4-FFF2-40B4-BE49-F238E27FC236}">
                <a16:creationId xmlns:a16="http://schemas.microsoft.com/office/drawing/2014/main" id="{4BE73260-5619-41F4-94DF-3AD1C0D6AED7}"/>
              </a:ext>
            </a:extLst>
          </p:cNvPr>
          <p:cNvSpPr/>
          <p:nvPr/>
        </p:nvSpPr>
        <p:spPr>
          <a:xfrm>
            <a:off x="2442558"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3</a:t>
            </a:r>
          </a:p>
        </p:txBody>
      </p:sp>
    </p:spTree>
    <p:extLst>
      <p:ext uri="{BB962C8B-B14F-4D97-AF65-F5344CB8AC3E}">
        <p14:creationId xmlns:p14="http://schemas.microsoft.com/office/powerpoint/2010/main" val="4278760228"/>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9CD2D09-B1BB-4DF5-9E1C-3D21B21ED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0431"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83355637-BA71-4F63-94C9-E77BF81BDFC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Naslov 1">
            <a:extLst>
              <a:ext uri="{FF2B5EF4-FFF2-40B4-BE49-F238E27FC236}">
                <a16:creationId xmlns:a16="http://schemas.microsoft.com/office/drawing/2014/main" id="{6D08AB91-5099-40DF-82F2-F54B42CDDB0B}"/>
              </a:ext>
            </a:extLst>
          </p:cNvPr>
          <p:cNvSpPr>
            <a:spLocks noGrp="1"/>
          </p:cNvSpPr>
          <p:nvPr>
            <p:ph type="title"/>
          </p:nvPr>
        </p:nvSpPr>
        <p:spPr>
          <a:xfrm>
            <a:off x="804998" y="798445"/>
            <a:ext cx="4803636" cy="1311664"/>
          </a:xfrm>
        </p:spPr>
        <p:txBody>
          <a:bodyPr>
            <a:normAutofit/>
          </a:bodyPr>
          <a:lstStyle/>
          <a:p>
            <a:r>
              <a:rPr lang="sl-SI">
                <a:solidFill>
                  <a:srgbClr val="000000"/>
                </a:solidFill>
              </a:rPr>
              <a:t>10 – 0 – 6 = ___</a:t>
            </a:r>
          </a:p>
        </p:txBody>
      </p:sp>
      <p:sp>
        <p:nvSpPr>
          <p:cNvPr id="10" name="Content Placeholder 9">
            <a:extLst>
              <a:ext uri="{FF2B5EF4-FFF2-40B4-BE49-F238E27FC236}">
                <a16:creationId xmlns:a16="http://schemas.microsoft.com/office/drawing/2014/main" id="{929CC291-B1F0-4279-9CFD-25E742467BB5}"/>
              </a:ext>
            </a:extLst>
          </p:cNvPr>
          <p:cNvSpPr>
            <a:spLocks noGrp="1"/>
          </p:cNvSpPr>
          <p:nvPr>
            <p:ph idx="1"/>
          </p:nvPr>
        </p:nvSpPr>
        <p:spPr>
          <a:xfrm>
            <a:off x="804997" y="2272143"/>
            <a:ext cx="4706803" cy="3788830"/>
          </a:xfrm>
        </p:spPr>
        <p:txBody>
          <a:bodyPr anchor="ctr">
            <a:normAutofit/>
          </a:bodyPr>
          <a:lstStyle/>
          <a:p>
            <a:endParaRPr lang="en-US" sz="2000" dirty="0">
              <a:solidFill>
                <a:srgbClr val="000000"/>
              </a:solidFill>
            </a:endParaRPr>
          </a:p>
        </p:txBody>
      </p:sp>
      <p:sp>
        <p:nvSpPr>
          <p:cNvPr id="17" name="Freeform 49">
            <a:extLst>
              <a:ext uri="{FF2B5EF4-FFF2-40B4-BE49-F238E27FC236}">
                <a16:creationId xmlns:a16="http://schemas.microsoft.com/office/drawing/2014/main" id="{967C29FE-FD32-4AFB-AD20-DBDF5864B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13915"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Označba mesta vsebine 3" descr="Slika, ki vsebuje besede risba&#10;&#10;Opis je samodejno ustvarjen">
            <a:extLst>
              <a:ext uri="{FF2B5EF4-FFF2-40B4-BE49-F238E27FC236}">
                <a16:creationId xmlns:a16="http://schemas.microsoft.com/office/drawing/2014/main" id="{7ED66558-AA59-4C17-85D8-37C3ECC9D9DB}"/>
              </a:ext>
            </a:extLst>
          </p:cNvPr>
          <p:cNvPicPr>
            <a:picLocks noChangeAspect="1"/>
          </p:cNvPicPr>
          <p:nvPr/>
        </p:nvPicPr>
        <p:blipFill rotWithShape="1">
          <a:blip r:embed="rId3">
            <a:extLst>
              <a:ext uri="{28A0092B-C50C-407E-A947-70E740481C1C}">
                <a14:useLocalDpi xmlns:a14="http://schemas.microsoft.com/office/drawing/2010/main" val="0"/>
              </a:ext>
            </a:extLst>
          </a:blip>
          <a:srcRect l="6234" r="6868" b="3"/>
          <a:stretch/>
        </p:blipFill>
        <p:spPr>
          <a:xfrm>
            <a:off x="6893318" y="770037"/>
            <a:ext cx="5298683" cy="6097438"/>
          </a:xfrm>
          <a:custGeom>
            <a:avLst/>
            <a:gdLst/>
            <a:ahLst/>
            <a:cxnLst/>
            <a:rect l="l" t="t" r="r" b="b"/>
            <a:pathLst>
              <a:path w="5298683" h="6097438">
                <a:moveTo>
                  <a:pt x="3120528" y="0"/>
                </a:moveTo>
                <a:cubicBezTo>
                  <a:pt x="3874524" y="0"/>
                  <a:pt x="4566062" y="267415"/>
                  <a:pt x="5105473" y="712577"/>
                </a:cubicBezTo>
                <a:lnTo>
                  <a:pt x="5298683" y="888178"/>
                </a:lnTo>
                <a:lnTo>
                  <a:pt x="5298683" y="5352876"/>
                </a:lnTo>
                <a:lnTo>
                  <a:pt x="5105473" y="5528477"/>
                </a:lnTo>
                <a:cubicBezTo>
                  <a:pt x="4874296" y="5719261"/>
                  <a:pt x="4615179" y="5877397"/>
                  <a:pt x="4335177" y="5995828"/>
                </a:cubicBezTo>
                <a:lnTo>
                  <a:pt x="4057556" y="6097438"/>
                </a:lnTo>
                <a:lnTo>
                  <a:pt x="2183499" y="6097438"/>
                </a:lnTo>
                <a:lnTo>
                  <a:pt x="1905878" y="5995828"/>
                </a:lnTo>
                <a:cubicBezTo>
                  <a:pt x="785873" y="5522106"/>
                  <a:pt x="0" y="4413092"/>
                  <a:pt x="0" y="3120527"/>
                </a:cubicBezTo>
                <a:cubicBezTo>
                  <a:pt x="0" y="1397108"/>
                  <a:pt x="1397108" y="0"/>
                  <a:pt x="3120528" y="0"/>
                </a:cubicBezTo>
                <a:close/>
              </a:path>
            </a:pathLst>
          </a:custGeom>
        </p:spPr>
      </p:pic>
      <p:sp>
        <p:nvSpPr>
          <p:cNvPr id="11" name="Pravokotnik 10">
            <a:hlinkClick r:id="" action="ppaction://noaction">
              <a:snd r:embed="rId4" name="bomb.wav"/>
            </a:hlinkClick>
            <a:extLst>
              <a:ext uri="{FF2B5EF4-FFF2-40B4-BE49-F238E27FC236}">
                <a16:creationId xmlns:a16="http://schemas.microsoft.com/office/drawing/2014/main" id="{DF85AF38-2B94-4AE9-B007-694F8F833E83}"/>
              </a:ext>
            </a:extLst>
          </p:cNvPr>
          <p:cNvSpPr/>
          <p:nvPr/>
        </p:nvSpPr>
        <p:spPr>
          <a:xfrm>
            <a:off x="804997"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6</a:t>
            </a:r>
          </a:p>
        </p:txBody>
      </p:sp>
      <p:sp>
        <p:nvSpPr>
          <p:cNvPr id="12" name="Pravokotnik 11">
            <a:hlinkClick r:id="" action="ppaction://hlinkshowjump?jump=nextslide"/>
            <a:extLst>
              <a:ext uri="{FF2B5EF4-FFF2-40B4-BE49-F238E27FC236}">
                <a16:creationId xmlns:a16="http://schemas.microsoft.com/office/drawing/2014/main" id="{10701C03-81AC-47AA-BA5A-8D870E456DC2}"/>
              </a:ext>
            </a:extLst>
          </p:cNvPr>
          <p:cNvSpPr/>
          <p:nvPr/>
        </p:nvSpPr>
        <p:spPr>
          <a:xfrm>
            <a:off x="4080119"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4</a:t>
            </a:r>
          </a:p>
        </p:txBody>
      </p:sp>
      <p:sp>
        <p:nvSpPr>
          <p:cNvPr id="14" name="Pravokotnik 13">
            <a:hlinkClick r:id="" action="ppaction://noaction">
              <a:snd r:embed="rId4" name="bomb.wav"/>
            </a:hlinkClick>
            <a:extLst>
              <a:ext uri="{FF2B5EF4-FFF2-40B4-BE49-F238E27FC236}">
                <a16:creationId xmlns:a16="http://schemas.microsoft.com/office/drawing/2014/main" id="{D59289DE-FAF6-4E68-B589-59AFCD90DF20}"/>
              </a:ext>
            </a:extLst>
          </p:cNvPr>
          <p:cNvSpPr/>
          <p:nvPr/>
        </p:nvSpPr>
        <p:spPr>
          <a:xfrm>
            <a:off x="2442558" y="4596130"/>
            <a:ext cx="914400" cy="914400"/>
          </a:xfrm>
          <a:prstGeom prst="rect">
            <a:avLst/>
          </a:prstGeom>
          <a:solidFill>
            <a:srgbClr val="92D05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4400" dirty="0">
                <a:solidFill>
                  <a:schemeClr val="tx1"/>
                </a:solidFill>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1289705752"/>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304</Words>
  <Application>Microsoft Office PowerPoint</Application>
  <PresentationFormat>Širokozaslonsko</PresentationFormat>
  <Paragraphs>69</Paragraphs>
  <Slides>16</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16</vt:i4>
      </vt:variant>
    </vt:vector>
  </HeadingPairs>
  <TitlesOfParts>
    <vt:vector size="20" baseType="lpstr">
      <vt:lpstr>Arial</vt:lpstr>
      <vt:lpstr>Calibri</vt:lpstr>
      <vt:lpstr>Calibri Light</vt:lpstr>
      <vt:lpstr>Officeova tema</vt:lpstr>
      <vt:lpstr>PREVERIM SVOJE ZNANJE  </vt:lpstr>
      <vt:lpstr>3 + 5 + 1 = ___</vt:lpstr>
      <vt:lpstr>                         5 + 2 + 0 = ___</vt:lpstr>
      <vt:lpstr>0 + 6 + 3 = ___</vt:lpstr>
      <vt:lpstr>4 + 5 +1 =___</vt:lpstr>
      <vt:lpstr>9 – 7 – 1 = ___</vt:lpstr>
      <vt:lpstr>8 – 4 – 4 = ___</vt:lpstr>
      <vt:lpstr>9 – 1 – 4 = ___</vt:lpstr>
      <vt:lpstr>10 – 0 – 6 = ___</vt:lpstr>
      <vt:lpstr>10 – 6 + 3 = ___</vt:lpstr>
      <vt:lpstr>2 + 7 – 4 = ___</vt:lpstr>
      <vt:lpstr>PREŠTEJ. KATERIH LIKOV JE NAJMANJ?</vt:lpstr>
      <vt:lpstr>IZ KATERIH LIKOV JE SESTAVLJEN KLOVN? </vt:lpstr>
      <vt:lpstr>KATERIH LIKOV JE NAJMANJ?</vt:lpstr>
      <vt:lpstr>KATERIH LIKOV JE NAJVEČ?</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PREVERIM SVOJE ZNANJE</dc:title>
  <dc:creator>Andreja Medved</dc:creator>
  <cp:lastModifiedBy>Marija Ribič</cp:lastModifiedBy>
  <cp:revision>19</cp:revision>
  <dcterms:created xsi:type="dcterms:W3CDTF">2020-04-10T16:05:46Z</dcterms:created>
  <dcterms:modified xsi:type="dcterms:W3CDTF">2020-04-13T16:57:10Z</dcterms:modified>
</cp:coreProperties>
</file>