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875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70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5310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9990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0314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768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412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8030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620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1884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9152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909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5850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861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183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057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7988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54129A-DDB9-4AB3-B20C-308DCF8B6658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F3EE71-39DB-4FC6-A5D5-77BE2A0534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94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DA98DD8-1DC2-4416-9529-B37C84D5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292" y="334573"/>
            <a:ext cx="10393145" cy="25209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6EA624E-B163-4FDE-8954-8D980D483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8841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9EABC52-ACEE-4F4D-B74C-B4FA748D5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49991" y="4377417"/>
            <a:ext cx="10178799" cy="550333"/>
          </a:xfrm>
        </p:spPr>
        <p:txBody>
          <a:bodyPr>
            <a:normAutofit/>
          </a:bodyPr>
          <a:lstStyle/>
          <a:p>
            <a:r>
              <a:rPr lang="sl-SI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PRVA POMOČ – PRASKE, ODRGNINE, MANJŠE UREZNINE IN UGRIZ ŽIVALI</a:t>
            </a:r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20B5299D-E83A-427E-8DE0-53B77C48F0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 rot="21420000">
            <a:off x="6825137" y="252394"/>
            <a:ext cx="2563051" cy="2406798"/>
          </a:xfrm>
          <a:prstGeom prst="rect">
            <a:avLst/>
          </a:prstGeom>
        </p:spPr>
      </p:pic>
      <p:pic>
        <p:nvPicPr>
          <p:cNvPr id="7" name="Slika 6" descr="Slika, ki vsebuje besede risba&#10;&#10;Opis je samodejno ustvarjen">
            <a:extLst>
              <a:ext uri="{FF2B5EF4-FFF2-40B4-BE49-F238E27FC236}">
                <a16:creationId xmlns:a16="http://schemas.microsoft.com/office/drawing/2014/main" id="{EC0F8478-1C62-4418-91AC-EDE379841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20000">
            <a:off x="1377720" y="524097"/>
            <a:ext cx="3091878" cy="2406798"/>
          </a:xfrm>
          <a:prstGeom prst="rect">
            <a:avLst/>
          </a:prstGeom>
        </p:spPr>
      </p:pic>
      <p:sp>
        <p:nvSpPr>
          <p:cNvPr id="19" name="5-Point Star 18">
            <a:extLst>
              <a:ext uri="{FF2B5EF4-FFF2-40B4-BE49-F238E27FC236}">
                <a16:creationId xmlns:a16="http://schemas.microsoft.com/office/drawing/2014/main" id="{13A3AAA4-72CD-42E0-BA00-1C35822CE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7288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2012949" y="2628781"/>
            <a:ext cx="81661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KAKO NASTANE RANA?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KO SE KOŽA PRETRGA, NA KOŽI NASTANE RANA.</a:t>
            </a:r>
          </a:p>
          <a:p>
            <a:endParaRPr lang="sl-SI" dirty="0"/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874FA2C8-04F6-4400-8866-1E7088F77B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3405809" y="903462"/>
            <a:ext cx="5380380" cy="50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04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755390" y="1074508"/>
            <a:ext cx="106812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KAKO DELIMO RANE?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RANE DELIMO NA POVRŠINSKE IN GLOBOKE RANE. MI SE BOMO OSREDOTOČILI NA POVRŠINSKE RANE S KATERIMI SE OTROK NAJVEČKRAT SREČA V VSAKDANJEM ŽIVLJENJU.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KATERE SO POVRŠINSKE RANE?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PRVŠINSKE RANE SO PRASKE IN ODRGNINE. 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KATERE SO GLOBOKE RANE?</a:t>
            </a:r>
          </a:p>
          <a:p>
            <a:pPr>
              <a:buClr>
                <a:srgbClr val="C00000"/>
              </a:buClr>
            </a:pPr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</a:rPr>
              <a:t>UREZNINA IN UGRIZ PSA SPADATA POD GLOBOKE RANE.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KAKO OSKRBIMO POVRŠINSKE RANE?</a:t>
            </a:r>
          </a:p>
          <a:p>
            <a:pPr>
              <a:buClr>
                <a:srgbClr val="C00000"/>
              </a:buClr>
            </a:pPr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</a:rPr>
              <a:t>PRASKE IN ODRGNINE SPEREMO Z VODO IN  JIH STERILNO OBVEŽEMO.</a:t>
            </a:r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970419B5-EEF9-4132-BEA7-1B348C8198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3405809" y="903461"/>
            <a:ext cx="5380380" cy="50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537001" y="1228397"/>
            <a:ext cx="111179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KAKO OSRBIMO GLOBOKO RANO – UGRIZ ŽIVALI?</a:t>
            </a:r>
          </a:p>
          <a:p>
            <a:pPr algn="just">
              <a:buClr>
                <a:schemeClr val="accent1"/>
              </a:buClr>
            </a:pPr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TO RANO MORAMO SPIRATI Z VODO IN MILOM. DOBRO JE VEDETI KDAJ JE BILA ŽIVAL NAZADNJE CEPLJENA. UGRIZNO RANO MORA PREGLEDATI ZDRAVNIK.</a:t>
            </a:r>
          </a:p>
          <a:p>
            <a:pPr>
              <a:buClr>
                <a:srgbClr val="C00000"/>
              </a:buClr>
            </a:pPr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</a:rPr>
              <a:t>KAKO NASTANEJO UREZNINE?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UREZNINE SO RANE, KI JIH POVZROČIJO OSTRI PREDMETI. LAHKO SO HUDE, LAHKO PA TUDI NE. 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marL="342900" indent="-3429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KAKO OSKRBIMO UREZNINO?</a:t>
            </a:r>
          </a:p>
          <a:p>
            <a:pPr algn="just"/>
            <a:r>
              <a:rPr lang="sl-SI" sz="2000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UREZNINE SPADAJO MED GLOBOKE RANE, ZATO TEH NE SPIRAMO, AMAPKA JIH LE STERILNO POVEŽEMO IN ODIDEMO K ZDRAVNIKU. </a:t>
            </a: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  <a:p>
            <a:pPr algn="just"/>
            <a:endParaRPr lang="sl-SI" sz="2000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FBAF657D-05FA-45C1-9C63-0A206A764D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3405808" y="903461"/>
            <a:ext cx="5380380" cy="50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81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62D96A-27E6-4912-8146-A0F170A91C9B}"/>
              </a:ext>
            </a:extLst>
          </p:cNvPr>
          <p:cNvSpPr txBox="1"/>
          <p:nvPr/>
        </p:nvSpPr>
        <p:spPr>
          <a:xfrm>
            <a:off x="1904998" y="2921168"/>
            <a:ext cx="8382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</a:rPr>
              <a:t>ZA KONEC SE S STARŠI POGOVORI KDAJ SI NAZADNJE IMEL/-A KAKŠNO RANO IN KAKO STE JO OSKRBELI. STE UPOŠTEVALI VSE KAR STE SE DANES NAUČLI? </a:t>
            </a:r>
            <a:r>
              <a:rPr lang="sl-SI" sz="2000" b="1" dirty="0">
                <a:latin typeface="Cambria" panose="02040503050406030204" pitchFamily="18" charset="0"/>
                <a:ea typeface="Cambria" panose="02040503050406030204" pitchFamily="18" charset="0"/>
                <a:cs typeface="Aldhabi" panose="01000000000000000000" pitchFamily="2" charset="-78"/>
                <a:sym typeface="Wingdings" panose="05000000000000000000" pitchFamily="2" charset="2"/>
              </a:rPr>
              <a:t></a:t>
            </a:r>
            <a:endParaRPr lang="sl-SI" sz="2000" b="1" dirty="0">
              <a:latin typeface="Cambria" panose="02040503050406030204" pitchFamily="18" charset="0"/>
              <a:ea typeface="Cambria" panose="02040503050406030204" pitchFamily="18" charset="0"/>
              <a:cs typeface="Aldhabi" panose="01000000000000000000" pitchFamily="2" charset="-78"/>
            </a:endParaRPr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B7AB778C-5CF1-47B9-8474-312F378CFF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3405809" y="903461"/>
            <a:ext cx="5380380" cy="50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47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Glavni dogodek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odek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odek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Širokozaslonsko</PresentationFormat>
  <Paragraphs>28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Cambria</vt:lpstr>
      <vt:lpstr>Impact</vt:lpstr>
      <vt:lpstr>Glavni dogodek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Windows User</cp:lastModifiedBy>
  <cp:revision>1</cp:revision>
  <dcterms:created xsi:type="dcterms:W3CDTF">2020-04-13T09:44:04Z</dcterms:created>
  <dcterms:modified xsi:type="dcterms:W3CDTF">2020-04-13T09:44:45Z</dcterms:modified>
</cp:coreProperties>
</file>