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875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70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31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990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0314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768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412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8030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620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884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15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909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585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861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83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057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798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94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DA98DD8-1DC2-4416-9529-B37C84D5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292" y="334573"/>
            <a:ext cx="10393145" cy="25209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6EA624E-B163-4FDE-8954-8D980D483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9EABC52-ACEE-4F4D-B74C-B4FA748D5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70809" y="4229879"/>
            <a:ext cx="10178799" cy="55033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PRVA POMOČ – PRASKE, ODRGNINE, MANJŠE UREZNINE IN UGRIZ ŽIVALI</a:t>
            </a: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03EFAC4B-0B40-474B-8997-EF356C361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 rot="21420000">
            <a:off x="6825137" y="252394"/>
            <a:ext cx="2563051" cy="2406798"/>
          </a:xfrm>
          <a:prstGeom prst="rect">
            <a:avLst/>
          </a:prstGeom>
        </p:spPr>
      </p:pic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EC0F8478-1C62-4418-91AC-EDE379841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20000">
            <a:off x="1377720" y="524097"/>
            <a:ext cx="3091878" cy="2406798"/>
          </a:xfrm>
          <a:prstGeom prst="rect">
            <a:avLst/>
          </a:prstGeom>
        </p:spPr>
      </p:pic>
      <p:sp>
        <p:nvSpPr>
          <p:cNvPr id="19" name="5-Point Star 18">
            <a:extLst>
              <a:ext uri="{FF2B5EF4-FFF2-40B4-BE49-F238E27FC236}">
                <a16:creationId xmlns:a16="http://schemas.microsoft.com/office/drawing/2014/main" id="{13A3AAA4-72CD-42E0-BA00-1C35822CE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288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2012949" y="2936557"/>
            <a:ext cx="81661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KAKO NASTANE RANA?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KO SE KOŽA PRETRGA, NA KOŽI NASTANE RANA.</a:t>
            </a:r>
          </a:p>
          <a:p>
            <a:endParaRPr lang="sl-SI" dirty="0"/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5D949B65-3FD4-43B3-A871-DCB0AA1D46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3405809" y="903461"/>
            <a:ext cx="5380380" cy="50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04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755390" y="612844"/>
            <a:ext cx="106812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KAKO DELIMO RANE?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RANE DELIMO NA POVRŠINSKE IN GLOBOKE RANE. MI SE BOMO OSREDOTOČILI NA POVRŠINSKE RANE S KATERIMI SE OTROK NAJVEČKRAT SREČA V VSAKDANJEM ŽIVLJENJU.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KATERE SO POVRŠINSKE RANE?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POVRŠINSKE RANE SO PRASKE IN ODRGNINE. TAKŠNE RANE NE KRVAVIJO MOČNO, KRAVITEV JE KAPILARNA IN SE OBIČAJNO HITRO IN SPONTANO USTAVI.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ZNAČILNOSTI ODRGNINE: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OBIČAJNO SO NEPRAVILNIH OBLIK, HITRO SE OPAZI, DA JE KOŽA POŠKODOVANA SAMO POVRŠINSKO IN NE V GLOBINO.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KAKO OSKRBIMO POVRŠINSKE RANE?</a:t>
            </a:r>
          </a:p>
          <a:p>
            <a:pPr>
              <a:buClr>
                <a:srgbClr val="C00000"/>
              </a:buClr>
            </a:pP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</a:rPr>
              <a:t>PRASKE IN ODRGNINE SPEREMO Z VODO IN  JIH STERILNO OBVEŽEMO. TE RANE SE OBIČAJNO HITRO ZACELIJO.</a:t>
            </a:r>
          </a:p>
        </p:txBody>
      </p:sp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D50379C5-54F5-43FD-83F4-4D7859039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3405809" y="903461"/>
            <a:ext cx="5380380" cy="50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537001" y="766732"/>
            <a:ext cx="111179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KATERE SO GLOBOKE RANE?</a:t>
            </a:r>
          </a:p>
          <a:p>
            <a:pPr>
              <a:buClr>
                <a:srgbClr val="C00000"/>
              </a:buClr>
            </a:pP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</a:rPr>
              <a:t>UREZNINA IN UGRIZ PSA SPADATA POD GLOBOKE RANE.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ZNAČILNOSTI UREZNINE:</a:t>
            </a:r>
          </a:p>
          <a:p>
            <a:pPr algn="just">
              <a:buClr>
                <a:schemeClr val="accent1"/>
              </a:buClr>
            </a:pP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OPAZNI SO RAVNI ROBOVI, TO NAM POVE, DA JE RANO POVZROČIL OSTER PREDMET. UREZNINE SO RANE, KI JIH POVZROČIJO OSTRI PREDMETI. LAHKO SO HUDE, LAHKO PA TUDI NE. </a:t>
            </a:r>
          </a:p>
          <a:p>
            <a:pPr algn="just">
              <a:buClr>
                <a:schemeClr val="accent1"/>
              </a:buClr>
            </a:pPr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KAKO OSKRBIMO UREZNINO?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UREZNINE SPADAJO MED GLOBOKE RANE, ZATO TEH NE SPIRAMO, AMPAK JIH LE STERILNO POVEŽEMO IN ODIDEMO K ZDRAVNIKU. </a:t>
            </a:r>
          </a:p>
          <a:p>
            <a:pPr algn="just">
              <a:buClr>
                <a:schemeClr val="accent1"/>
              </a:buClr>
            </a:pPr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ZNAČILNOSTI UGRIZA:</a:t>
            </a:r>
          </a:p>
          <a:p>
            <a:pPr algn="just">
              <a:buClr>
                <a:schemeClr val="accent1"/>
              </a:buClr>
            </a:pP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OPAZIMO MANJŠE RANICE, KI SO RAZPOREJENE V OBLIKI KROGA.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KAKO OSRBIMO GLOBOKO RANO – UGRIZ ŽIVALI?</a:t>
            </a:r>
          </a:p>
          <a:p>
            <a:pPr algn="just">
              <a:buClr>
                <a:schemeClr val="accent1"/>
              </a:buClr>
            </a:pP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TO RANO MORAMO SPIRATI Z VODO IN MILOM. DOBRO JE VEDETI KDAJ JE BILA ŽIVAL NAZADNJE CEPLJENA. UGRIZNO RANO MORA PREGLEDATI ZDRAVNIK.</a:t>
            </a:r>
          </a:p>
        </p:txBody>
      </p:sp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39C6F417-2255-485C-8B43-46F43FB9B2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3405808" y="903461"/>
            <a:ext cx="5380380" cy="50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8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2077277" y="2459504"/>
            <a:ext cx="8382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ZA KONEC ŠE VPRAŠANJE</a:t>
            </a:r>
          </a:p>
          <a:p>
            <a:pPr algn="ctr"/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ctr"/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OSKRBA POVRŠINSKE RANE JE PODOBNA OSKRBI ŠE ENI RANI, KI SI JO ŽE SPOZNAL. SE SPOMNIŠ KATERI? </a:t>
            </a: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  <a:sym typeface="Wingdings" panose="05000000000000000000" pitchFamily="2" charset="2"/>
              </a:rPr>
              <a:t></a:t>
            </a: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ctr"/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ctr"/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Reši: Površinsko rano spiramo, o_ _ _ _ _ _ o pa hladimo.</a:t>
            </a:r>
          </a:p>
        </p:txBody>
      </p:sp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56AAF53D-FE09-4729-8D01-EFEC7466D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3405809" y="903462"/>
            <a:ext cx="5380380" cy="50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7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Glavni dogodek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odek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ode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Širokozaslonsko</PresentationFormat>
  <Paragraphs>36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Cambria</vt:lpstr>
      <vt:lpstr>Impact</vt:lpstr>
      <vt:lpstr>Glavni dogodek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1</cp:revision>
  <dcterms:created xsi:type="dcterms:W3CDTF">2020-04-13T09:43:00Z</dcterms:created>
  <dcterms:modified xsi:type="dcterms:W3CDTF">2020-04-13T09:43:37Z</dcterms:modified>
</cp:coreProperties>
</file>