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6E6315-7A84-4AC6-AEAD-7DA25BDAC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ACAF3D-18C6-4CDF-9F86-84241A23E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0C2DFE3-F689-4887-A7B8-0BF28BDC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C4854B-25DA-4160-A42E-F7AF7FFD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385F4A-5D19-4006-8978-CE55D362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87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A0C879-C3C0-4AD1-B919-12D0500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A97375E-7795-4451-A73E-21E54336B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BBC19DF-E444-4794-95E5-51BA57C7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C1126E-CD0D-4FA8-A8AF-9D41EEDB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A277DD-89AB-4279-BF04-D05E58D7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1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9590B5A-F13B-49F8-9F28-3D2163634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15C4F08-09A9-4760-AAB3-9C39C27A0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AFC95D-5DBB-4A89-954A-58EA27BA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E17D9F0-34CC-4018-87A3-132FB745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E0EEC9-3351-4C13-BAA4-15D8EAA7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6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7813C8-AC1B-4D89-BC6C-D3439F01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A4DE4F-455A-42AA-838B-03672395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6CFEAC-560F-4506-B456-11460E90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AEAE69-64D3-458D-8591-7B7187CC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DBFFC2-4F7C-49FA-9A29-40CAC73C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42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9BD08F-17DB-4FE8-8422-60494F82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D691459-2FEC-4D7A-A1DF-D502C9F8F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64E1A0-8F54-471C-8474-977ACE8E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EC8FAF-E057-49CD-946F-AACA3542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748075-83F8-4690-BD89-3FCA1B02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8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A7708-0878-483F-8ABD-F6E9907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303B18-2BB3-498D-BDC7-7E174CE49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810C54-7528-42E8-915F-7A87850D0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953D5F6-0F15-400B-92AE-BA5D82AA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097E9F0-DA4D-4C44-A806-1E0CE370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2412E64-5574-4194-98BA-D82AFFD8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341603-FB7E-46B1-8257-B919C2F7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1C8077C-D6C5-41FE-AE32-0F51013DF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4609C2-F39D-4DF0-A20E-5E4B1436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034B6C4-379A-4CB6-88BC-7EFAE28E5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BBD89D6-2128-4273-9D40-CFA49F74B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B39939C-215F-4D58-8E7F-B57B4FF5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9F96D84-D2EC-4042-BC46-9AD992A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85251A5-C414-45A6-A517-6A128F5E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2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4B84E4-29A7-4FD4-A46F-E3CD3BEA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BD03B28-10C5-45C5-8C95-6F176DBB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8B11EC2-96BA-4BBD-B8AE-3DAC8B76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0320ED1-FAF0-40DE-BEA7-F7E72CE2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130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03DC486-DD43-4D77-8AA2-D0E7FD5C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4AE1A05-9128-4229-B6FF-3B3B2EAB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0E85C26-38C8-4C49-9556-5C4769BF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25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6C844-A226-4974-B49B-A3ADBA77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D3A03C-A598-4EED-B01F-A59B4C982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292224F-3A88-4C20-92B6-E53487056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74F1F46-6116-4AB5-9CD1-31FE1BCB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8CFC781-D336-4679-ADE3-7D11898A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1BAB1C9-3B29-4825-888E-BBF8D137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668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4CE5E-B6B8-4792-A510-CD38C93D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3B151B0-C9C4-4CAE-8D6E-4806FDB23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D467B82-CD2A-42DE-804C-A2878DE2E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B9E0C3-C216-46E5-90C9-BF876181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F14550B-17CA-42F0-8A1D-A0C7591D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5803D83-A6CD-441F-B360-80097BA8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77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57DBA08-B189-4D9A-9A78-4D450ACD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FE11FAB-C6E6-49D2-AEE2-636802E6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F4296B-8374-4B1F-AC9F-9519273E1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5461-5606-4B7C-8119-F16D1B0C7086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675BAA-3A71-41D0-8497-75EAB7AC7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7DF19A4-117A-47FE-9048-12E9510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D9AC-04B4-4654-8675-51CFB1FEDB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15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C76B506-C9EB-4723-8221-7572E05DFA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" y="0"/>
            <a:ext cx="1218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1DE3A-4110-4145-A0DD-CFE1036F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OOBREZOVANJE INTARZIJE, OKVIR</a:t>
            </a:r>
          </a:p>
        </p:txBody>
      </p:sp>
      <p:pic>
        <p:nvPicPr>
          <p:cNvPr id="4" name="Slika 3" descr="Slika, ki vsebuje besede stavba, opeka&#10;&#10;Opis je samodejno ustvarjen">
            <a:extLst>
              <a:ext uri="{FF2B5EF4-FFF2-40B4-BE49-F238E27FC236}">
                <a16:creationId xmlns:a16="http://schemas.microsoft.com/office/drawing/2014/main" id="{A222ABAA-5EAA-406C-9F29-8BB8B3CB7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39516" y="3320988"/>
            <a:ext cx="374441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 descr="Slika, ki vsebuje besede stavba, opeka&#10;&#10;Opis je samodejno ustvarjen">
            <a:extLst>
              <a:ext uri="{FF2B5EF4-FFF2-40B4-BE49-F238E27FC236}">
                <a16:creationId xmlns:a16="http://schemas.microsoft.com/office/drawing/2014/main" id="{E618ACCE-EEF9-4940-B6F9-26A897E47E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48128" y="3320988"/>
            <a:ext cx="3781041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3A1F081-24D8-4DB3-8036-F99484C2BE4C}"/>
              </a:ext>
            </a:extLst>
          </p:cNvPr>
          <p:cNvSpPr txBox="1"/>
          <p:nvPr/>
        </p:nvSpPr>
        <p:spPr>
          <a:xfrm>
            <a:off x="1055440" y="157966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Intarzijo obrežemo in poravnamo robove. Iz debelejšega kartona lahko izdelamo še okvir.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07E3230-31D7-45F4-A709-7DC0A662697F}"/>
              </a:ext>
            </a:extLst>
          </p:cNvPr>
          <p:cNvSpPr txBox="1"/>
          <p:nvPr/>
        </p:nvSpPr>
        <p:spPr>
          <a:xfrm>
            <a:off x="1318792" y="2167284"/>
            <a:ext cx="74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800" dirty="0"/>
              <a:t>VELIKO USTVARJALNIH UŽITKOV PRI DELU! </a:t>
            </a:r>
            <a:r>
              <a:rPr lang="sl-SI" sz="2800" dirty="0">
                <a:sym typeface="Wingdings" panose="05000000000000000000" pitchFamily="2" charset="2"/>
              </a:rPr>
              <a:t>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024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FF878-D93F-4FCF-9E0C-A16BFE2D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260648"/>
            <a:ext cx="10515600" cy="723615"/>
          </a:xfrm>
        </p:spPr>
        <p:txBody>
          <a:bodyPr/>
          <a:lstStyle/>
          <a:p>
            <a:r>
              <a:rPr lang="sl-SI" dirty="0"/>
              <a:t>ZNAČILNOSTI INTARZIJE IZ PAPIRJA</a:t>
            </a:r>
          </a:p>
        </p:txBody>
      </p:sp>
      <p:pic>
        <p:nvPicPr>
          <p:cNvPr id="4" name="Slika 3" descr="Slika, ki vsebuje besede zavesa, preproga, okno&#10;&#10;Opis je samodejno ustvarjen">
            <a:extLst>
              <a:ext uri="{FF2B5EF4-FFF2-40B4-BE49-F238E27FC236}">
                <a16:creationId xmlns:a16="http://schemas.microsoft.com/office/drawing/2014/main" id="{24E08E26-D470-48A5-AB30-99810E237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258" y="4018700"/>
            <a:ext cx="3564396" cy="259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kruh">
            <a:extLst>
              <a:ext uri="{FF2B5EF4-FFF2-40B4-BE49-F238E27FC236}">
                <a16:creationId xmlns:a16="http://schemas.microsoft.com/office/drawing/2014/main" id="{2FBAEB7C-9833-46EF-9E52-05637D63B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1140690"/>
            <a:ext cx="3652465" cy="27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13C020-1352-40CC-B132-F450E1611646}"/>
              </a:ext>
            </a:extLst>
          </p:cNvPr>
          <p:cNvSpPr txBox="1"/>
          <p:nvPr/>
        </p:nvSpPr>
        <p:spPr>
          <a:xfrm>
            <a:off x="587388" y="141277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Intarzija iz papirja ima enake značilnosti, kot intarzija iz furnirja.</a:t>
            </a:r>
          </a:p>
          <a:p>
            <a:r>
              <a:rPr lang="sl-SI" dirty="0"/>
              <a:t>Edina razlika je v vrsti gradiva, pri intarziji iz furnirja imamo opravka z lesom.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69AEF17-EACD-4F36-8426-BCC7D9168BDD}"/>
              </a:ext>
            </a:extLst>
          </p:cNvPr>
          <p:cNvSpPr txBox="1"/>
          <p:nvPr/>
        </p:nvSpPr>
        <p:spPr>
          <a:xfrm>
            <a:off x="577021" y="23348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Postopek dela je v obeh primerih približno enak, le da pri intarziji iz papirja ni potrebno končno brušenje in lakiranje.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27BBCD7-F654-4962-AEAC-63E01AF152CF}"/>
              </a:ext>
            </a:extLst>
          </p:cNvPr>
          <p:cNvSpPr txBox="1"/>
          <p:nvPr/>
        </p:nvSpPr>
        <p:spPr>
          <a:xfrm>
            <a:off x="587388" y="4017399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V nadaljevanju si bomo podrobneje ogledali postopek izdelave intarzije iz papirja. </a:t>
            </a:r>
          </a:p>
          <a:p>
            <a:r>
              <a:rPr lang="sl-SI" dirty="0">
                <a:solidFill>
                  <a:srgbClr val="C00000"/>
                </a:solidFill>
              </a:rPr>
              <a:t>Pri intarziji se sestavni deli nikakor NE SMEJO PREKRIVATI</a:t>
            </a:r>
            <a:r>
              <a:rPr lang="sl-SI" dirty="0">
                <a:solidFill>
                  <a:srgbClr val="0070C0"/>
                </a:solidFill>
              </a:rPr>
              <a:t>, ampak jih je potrebno izrezati tako, da se čim lepše stikajo na vseh robovih! To upoštevaj pri svojem delu!</a:t>
            </a:r>
          </a:p>
        </p:txBody>
      </p:sp>
    </p:spTree>
    <p:extLst>
      <p:ext uri="{BB962C8B-B14F-4D97-AF65-F5344CB8AC3E}">
        <p14:creationId xmlns:p14="http://schemas.microsoft.com/office/powerpoint/2010/main" val="15765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62B797D-1E13-4D23-A419-AA28AC58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20"/>
            <a:ext cx="12192000" cy="6858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28C3B1E-A1BE-429C-ABED-B17514BB8BC1}"/>
              </a:ext>
            </a:extLst>
          </p:cNvPr>
          <p:cNvSpPr txBox="1"/>
          <p:nvPr/>
        </p:nvSpPr>
        <p:spPr>
          <a:xfrm>
            <a:off x="167383" y="548680"/>
            <a:ext cx="37683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+mj-lt"/>
              </a:rPr>
              <a:t>GRADIVA IN PRIBOR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5C6477E-742C-428F-AAEE-C335A4464778}"/>
              </a:ext>
            </a:extLst>
          </p:cNvPr>
          <p:cNvSpPr txBox="1"/>
          <p:nvPr/>
        </p:nvSpPr>
        <p:spPr>
          <a:xfrm>
            <a:off x="167383" y="1324883"/>
            <a:ext cx="9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Gradiva: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2FCA3C-6AAD-4842-804C-5C063A480A4D}"/>
              </a:ext>
            </a:extLst>
          </p:cNvPr>
          <p:cNvSpPr txBox="1"/>
          <p:nvPr/>
        </p:nvSpPr>
        <p:spPr>
          <a:xfrm>
            <a:off x="167383" y="1694215"/>
            <a:ext cx="579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list papirja velikosti A4, najustreznejši je kariran,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več reklamnih listov.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F574860-2BCC-4E21-A055-17E01993011B}"/>
              </a:ext>
            </a:extLst>
          </p:cNvPr>
          <p:cNvSpPr txBox="1"/>
          <p:nvPr/>
        </p:nvSpPr>
        <p:spPr>
          <a:xfrm>
            <a:off x="167383" y="2695932"/>
            <a:ext cx="17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Orodje in pribor: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9024DBD-B403-42CD-9DE1-8EB65C48CCE5}"/>
              </a:ext>
            </a:extLst>
          </p:cNvPr>
          <p:cNvSpPr txBox="1"/>
          <p:nvPr/>
        </p:nvSpPr>
        <p:spPr>
          <a:xfrm>
            <a:off x="167383" y="3213201"/>
            <a:ext cx="579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trikotnik, svinčnik,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škarje za papir,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lepilo.</a:t>
            </a:r>
          </a:p>
        </p:txBody>
      </p:sp>
    </p:spTree>
    <p:extLst>
      <p:ext uri="{BB962C8B-B14F-4D97-AF65-F5344CB8AC3E}">
        <p14:creationId xmlns:p14="http://schemas.microsoft.com/office/powerpoint/2010/main" val="21989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DDE46-B1DB-403A-ABD0-B05EC6A8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31"/>
          </a:xfrm>
        </p:spPr>
        <p:txBody>
          <a:bodyPr/>
          <a:lstStyle/>
          <a:p>
            <a:r>
              <a:rPr lang="sl-SI" dirty="0"/>
              <a:t>RISANJE MOTIVA</a:t>
            </a:r>
          </a:p>
        </p:txBody>
      </p:sp>
      <p:pic>
        <p:nvPicPr>
          <p:cNvPr id="4" name="Slika 3" descr="Slika, ki vsebuje besede stavba, tla, vrata&#10;&#10;Opis je samodejno ustvarjen">
            <a:extLst>
              <a:ext uri="{FF2B5EF4-FFF2-40B4-BE49-F238E27FC236}">
                <a16:creationId xmlns:a16="http://schemas.microsoft.com/office/drawing/2014/main" id="{17E82919-CB85-4114-B2EE-195777EBD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012" y="3429000"/>
            <a:ext cx="3724306" cy="27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Slika, ki vsebuje besede besedilo, miza&#10;&#10;Opis je samodejno ustvarjen">
            <a:extLst>
              <a:ext uri="{FF2B5EF4-FFF2-40B4-BE49-F238E27FC236}">
                <a16:creationId xmlns:a16="http://schemas.microsoft.com/office/drawing/2014/main" id="{04CCD66F-93FF-4A50-9328-0AC3F856E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552" y="3437012"/>
            <a:ext cx="3780420" cy="27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93B67D6-9D1E-4A30-ADE4-4114A4920459}"/>
              </a:ext>
            </a:extLst>
          </p:cNvPr>
          <p:cNvSpPr txBox="1"/>
          <p:nvPr/>
        </p:nvSpPr>
        <p:spPr>
          <a:xfrm>
            <a:off x="695400" y="1520788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papir narišemo pravokotnik, ki predstavlja velikost intarzije. V našem primeru je velikost 13 cm krat 10 cm. V pravokotnik narišemo svoj motiv. Pri risanju bodimo ustvarjalni!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8A42350-482D-4E0E-AD07-C7FC6DDD2E20}"/>
              </a:ext>
            </a:extLst>
          </p:cNvPr>
          <p:cNvSpPr txBox="1"/>
          <p:nvPr/>
        </p:nvSpPr>
        <p:spPr>
          <a:xfrm>
            <a:off x="695400" y="2312876"/>
            <a:ext cx="1087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Pravokotnik izrežemo!</a:t>
            </a:r>
          </a:p>
        </p:txBody>
      </p:sp>
    </p:spTree>
    <p:extLst>
      <p:ext uri="{BB962C8B-B14F-4D97-AF65-F5344CB8AC3E}">
        <p14:creationId xmlns:p14="http://schemas.microsoft.com/office/powerpoint/2010/main" val="270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DDE46-B1DB-403A-ABD0-B05EC6A8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31"/>
          </a:xfrm>
        </p:spPr>
        <p:txBody>
          <a:bodyPr/>
          <a:lstStyle/>
          <a:p>
            <a:r>
              <a:rPr lang="sl-SI" dirty="0"/>
              <a:t>PRIPRAVA ŠABLON</a:t>
            </a:r>
          </a:p>
        </p:txBody>
      </p:sp>
      <p:pic>
        <p:nvPicPr>
          <p:cNvPr id="5" name="Slika 4" descr="Slika, ki vsebuje besede ura&#10;&#10;Opis je samodejno ustvarjen">
            <a:extLst>
              <a:ext uri="{FF2B5EF4-FFF2-40B4-BE49-F238E27FC236}">
                <a16:creationId xmlns:a16="http://schemas.microsoft.com/office/drawing/2014/main" id="{5110DC1D-F22D-4818-9E06-474C1AF9B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228" y="3140968"/>
            <a:ext cx="311424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CC01A01-CEBA-4EBC-B859-35A75D573E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3140968"/>
            <a:ext cx="666514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DECB352-BEBA-423D-8B98-8BF4CAC5EF98}"/>
              </a:ext>
            </a:extLst>
          </p:cNvPr>
          <p:cNvSpPr txBox="1"/>
          <p:nvPr/>
        </p:nvSpPr>
        <p:spPr>
          <a:xfrm>
            <a:off x="587388" y="1556792"/>
            <a:ext cx="694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Motiv intarzije razrežemo na posamezne ploskve. Tako dobimo šablone, po katerih bomo izrezovali posamezne dele intarzije.</a:t>
            </a:r>
          </a:p>
        </p:txBody>
      </p:sp>
    </p:spTree>
    <p:extLst>
      <p:ext uri="{BB962C8B-B14F-4D97-AF65-F5344CB8AC3E}">
        <p14:creationId xmlns:p14="http://schemas.microsoft.com/office/powerpoint/2010/main" val="4086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DDE46-B1DB-403A-ABD0-B05EC6A8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31"/>
          </a:xfrm>
        </p:spPr>
        <p:txBody>
          <a:bodyPr/>
          <a:lstStyle/>
          <a:p>
            <a:r>
              <a:rPr lang="sl-SI" dirty="0"/>
              <a:t>IZREZOVANJE SESTAVNIH DELOV ZA INTARZIJO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77DB7B-6063-4FFD-A86C-415D45F0D0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92" y="3972875"/>
            <a:ext cx="378401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Slika, ki vsebuje besede hrana&#10;&#10;Opis je samodejno ustvarjen">
            <a:extLst>
              <a:ext uri="{FF2B5EF4-FFF2-40B4-BE49-F238E27FC236}">
                <a16:creationId xmlns:a16="http://schemas.microsoft.com/office/drawing/2014/main" id="{59DF0145-6B85-4CC0-B686-1EF2A184F8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537" y="3972875"/>
            <a:ext cx="418330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8156109-64BC-4BF4-9E8D-0EC6A8DDE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68" y="3972875"/>
            <a:ext cx="285764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38164AC-6EC4-447C-AB56-E9FC500D83B9}"/>
              </a:ext>
            </a:extLst>
          </p:cNvPr>
          <p:cNvSpPr txBox="1"/>
          <p:nvPr/>
        </p:nvSpPr>
        <p:spPr>
          <a:xfrm>
            <a:off x="623392" y="1916832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reklamnih listih poiščemo površino ustreznih barv. Nanjo položimo šablono in natančno obrišemo z dobro  ošiljenim svinčnikom.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546744E-EE67-496B-9205-A5CD4B15D2A4}"/>
              </a:ext>
            </a:extLst>
          </p:cNvPr>
          <p:cNvSpPr txBox="1"/>
          <p:nvPr/>
        </p:nvSpPr>
        <p:spPr>
          <a:xfrm>
            <a:off x="623392" y="2650342"/>
            <a:ext cx="98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 škarjicami del izrežemo čim bolj natančno po zarisanih obrisih sestavnega dela.</a:t>
            </a:r>
          </a:p>
        </p:txBody>
      </p:sp>
    </p:spTree>
    <p:extLst>
      <p:ext uri="{BB962C8B-B14F-4D97-AF65-F5344CB8AC3E}">
        <p14:creationId xmlns:p14="http://schemas.microsoft.com/office/powerpoint/2010/main" val="23750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DDE46-B1DB-403A-ABD0-B05EC6A8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31"/>
          </a:xfrm>
        </p:spPr>
        <p:txBody>
          <a:bodyPr/>
          <a:lstStyle/>
          <a:p>
            <a:r>
              <a:rPr lang="sl-SI"/>
              <a:t>IZREZOVANJE SESTAVNIH DELOV ZA INTARZIJO</a:t>
            </a:r>
            <a:endParaRPr lang="sl-SI" dirty="0"/>
          </a:p>
        </p:txBody>
      </p:sp>
      <p:pic>
        <p:nvPicPr>
          <p:cNvPr id="8" name="Slika 7" descr="Slika, ki vsebuje besede znak&#10;&#10;Opis je samodejno ustvarjen">
            <a:extLst>
              <a:ext uri="{FF2B5EF4-FFF2-40B4-BE49-F238E27FC236}">
                <a16:creationId xmlns:a16="http://schemas.microsoft.com/office/drawing/2014/main" id="{259BC095-9481-4AFB-97F2-31B36AE87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3392" y="3252875"/>
            <a:ext cx="6665143" cy="3240000"/>
          </a:xfrm>
          <a:prstGeom prst="rect">
            <a:avLst/>
          </a:prstGeom>
        </p:spPr>
      </p:pic>
      <p:pic>
        <p:nvPicPr>
          <p:cNvPr id="11" name="Slika 10" descr="Slika, ki vsebuje besede preproga&#10;&#10;Opis je samodejno ustvarjen">
            <a:extLst>
              <a:ext uri="{FF2B5EF4-FFF2-40B4-BE49-F238E27FC236}">
                <a16:creationId xmlns:a16="http://schemas.microsoft.com/office/drawing/2014/main" id="{1559D862-C9D9-49C6-BD5D-646447D24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05490" y="2629756"/>
            <a:ext cx="4392488" cy="333375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35C51CC-4D6B-4654-B074-D345D829170A}"/>
              </a:ext>
            </a:extLst>
          </p:cNvPr>
          <p:cNvSpPr txBox="1"/>
          <p:nvPr/>
        </p:nvSpPr>
        <p:spPr>
          <a:xfrm>
            <a:off x="371364" y="1556792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reklamnih listih iščemo ustrezne barvne kombinacije.</a:t>
            </a:r>
          </a:p>
          <a:p>
            <a:r>
              <a:rPr lang="sl-SI" dirty="0"/>
              <a:t>Sproti preverjamo prileganje izrezanih delov. Po potrebi oblike nekoliko popravimo.</a:t>
            </a:r>
          </a:p>
          <a:p>
            <a:r>
              <a:rPr lang="sl-SI" dirty="0"/>
              <a:t>Nič ni narobe, če uporabimo dele, preko katerih sega droben zapis.</a:t>
            </a:r>
          </a:p>
        </p:txBody>
      </p:sp>
    </p:spTree>
    <p:extLst>
      <p:ext uri="{BB962C8B-B14F-4D97-AF65-F5344CB8AC3E}">
        <p14:creationId xmlns:p14="http://schemas.microsoft.com/office/powerpoint/2010/main" val="28557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DDE46-B1DB-403A-ABD0-B05EC6A8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31"/>
          </a:xfrm>
        </p:spPr>
        <p:txBody>
          <a:bodyPr/>
          <a:lstStyle/>
          <a:p>
            <a:r>
              <a:rPr lang="sl-SI" dirty="0"/>
              <a:t>SESTAVLJANJE MOTIVA INTARZIJE</a:t>
            </a:r>
          </a:p>
        </p:txBody>
      </p:sp>
      <p:pic>
        <p:nvPicPr>
          <p:cNvPr id="7" name="Slika 6" descr="Slika, ki vsebuje besede stavba&#10;&#10;Opis je samodejno ustvarjen">
            <a:extLst>
              <a:ext uri="{FF2B5EF4-FFF2-40B4-BE49-F238E27FC236}">
                <a16:creationId xmlns:a16="http://schemas.microsoft.com/office/drawing/2014/main" id="{7043FEA2-C096-4290-8A9C-5A0DF5CC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48" y="3369994"/>
            <a:ext cx="715239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Slika, ki vsebuje besede zavesa, preproga, okno&#10;&#10;Opis je samodejno ustvarjen">
            <a:extLst>
              <a:ext uri="{FF2B5EF4-FFF2-40B4-BE49-F238E27FC236}">
                <a16:creationId xmlns:a16="http://schemas.microsoft.com/office/drawing/2014/main" id="{BA64F1B9-4BDB-4245-B4D4-51AE659DC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172" y="3354960"/>
            <a:ext cx="414719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816B3B-C95E-4B46-8F09-1803B9236CF7}"/>
              </a:ext>
            </a:extLst>
          </p:cNvPr>
          <p:cNvSpPr txBox="1"/>
          <p:nvPr/>
        </p:nvSpPr>
        <p:spPr>
          <a:xfrm>
            <a:off x="407368" y="1484784"/>
            <a:ext cx="1094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Preden dele intarzije zalepimo na podlago, jih sestavimo v celoto in preverimo ujemanje. Če je potrebno, posamezne robove nekoliko prilagodimo. </a:t>
            </a:r>
          </a:p>
        </p:txBody>
      </p:sp>
    </p:spTree>
    <p:extLst>
      <p:ext uri="{BB962C8B-B14F-4D97-AF65-F5344CB8AC3E}">
        <p14:creationId xmlns:p14="http://schemas.microsoft.com/office/powerpoint/2010/main" val="13140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DDE46-B1DB-403A-ABD0-B05EC6A8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31"/>
          </a:xfrm>
        </p:spPr>
        <p:txBody>
          <a:bodyPr/>
          <a:lstStyle/>
          <a:p>
            <a:r>
              <a:rPr lang="sl-SI" dirty="0"/>
              <a:t>LEPLJENJE INTARZIJE NA PODLAGO</a:t>
            </a:r>
          </a:p>
        </p:txBody>
      </p:sp>
      <p:pic>
        <p:nvPicPr>
          <p:cNvPr id="4" name="Slika 3" descr="Slika, ki vsebuje besede miza&#10;&#10;Opis je samodejno ustvarjen">
            <a:extLst>
              <a:ext uri="{FF2B5EF4-FFF2-40B4-BE49-F238E27FC236}">
                <a16:creationId xmlns:a16="http://schemas.microsoft.com/office/drawing/2014/main" id="{E160E32E-D020-46F1-9143-C97B80E38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21" y="3423406"/>
            <a:ext cx="6665143" cy="3240000"/>
          </a:xfrm>
          <a:prstGeom prst="rect">
            <a:avLst/>
          </a:prstGeom>
        </p:spPr>
      </p:pic>
      <p:pic>
        <p:nvPicPr>
          <p:cNvPr id="5" name="Slika 4" descr="Slika, ki vsebuje besede zavesa, preproga, okno&#10;&#10;Opis je samodejno ustvarjen">
            <a:extLst>
              <a:ext uri="{FF2B5EF4-FFF2-40B4-BE49-F238E27FC236}">
                <a16:creationId xmlns:a16="http://schemas.microsoft.com/office/drawing/2014/main" id="{7C507400-C44F-4840-A335-D8045B372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8148" y="3423406"/>
            <a:ext cx="4363198" cy="3240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576308-29BD-4E1D-9100-3C3979428420}"/>
              </a:ext>
            </a:extLst>
          </p:cNvPr>
          <p:cNvSpPr txBox="1"/>
          <p:nvPr/>
        </p:nvSpPr>
        <p:spPr>
          <a:xfrm>
            <a:off x="515380" y="1232756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Sestavne dele po robovih namažemo z lepilom in previdno prilepimo na podlago. Podlaga je lahko preostanek lista, na katerega smo narisali predlogo za intarzijo.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210124A-B205-4AE8-9BA9-91635AC22CF8}"/>
              </a:ext>
            </a:extLst>
          </p:cNvPr>
          <p:cNvSpPr txBox="1"/>
          <p:nvPr/>
        </p:nvSpPr>
        <p:spPr>
          <a:xfrm>
            <a:off x="520306" y="1999853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Nič ni narobe, če nastajajo med sestavnimi deli majhne špranje. Ko izdelujemo intarzijo iz furnirja, se te špranje zapolnijo z obruski in jih po lakiranju sploh ne </a:t>
            </a:r>
            <a:r>
              <a:rPr lang="sl-SI" dirty="0" err="1"/>
              <a:t>opazomo</a:t>
            </a:r>
            <a:r>
              <a:rPr lang="sl-SI" dirty="0"/>
              <a:t>.</a:t>
            </a:r>
          </a:p>
          <a:p>
            <a:r>
              <a:rPr lang="sl-SI" dirty="0"/>
              <a:t>Zelo narobe pa je, če zalepimo en del preko drugega. V takšnem primeru to ne bi bila več intarzija!  </a:t>
            </a:r>
          </a:p>
        </p:txBody>
      </p:sp>
    </p:spTree>
    <p:extLst>
      <p:ext uri="{BB962C8B-B14F-4D97-AF65-F5344CB8AC3E}">
        <p14:creationId xmlns:p14="http://schemas.microsoft.com/office/powerpoint/2010/main" val="3596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401</Words>
  <Application>Microsoft Office PowerPoint</Application>
  <PresentationFormat>Širokozaslonsko</PresentationFormat>
  <Paragraphs>35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PowerPointova predstavitev</vt:lpstr>
      <vt:lpstr>ZNAČILNOSTI INTARZIJE IZ PAPIRJA</vt:lpstr>
      <vt:lpstr>PowerPointova predstavitev</vt:lpstr>
      <vt:lpstr>RISANJE MOTIVA</vt:lpstr>
      <vt:lpstr>PRIPRAVA ŠABLON</vt:lpstr>
      <vt:lpstr>IZREZOVANJE SESTAVNIH DELOV ZA INTARZIJO</vt:lpstr>
      <vt:lpstr>IZREZOVANJE SESTAVNIH DELOV ZA INTARZIJO</vt:lpstr>
      <vt:lpstr>SESTAVLJANJE MOTIVA INTARZIJE</vt:lpstr>
      <vt:lpstr>LEPLJENJE INTARZIJE NA PODLAGO</vt:lpstr>
      <vt:lpstr>OOBREZOVANJE INTARZIJE, OKVIR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Martin Knuplež</dc:creator>
  <cp:lastModifiedBy>Martin Knuplež</cp:lastModifiedBy>
  <cp:revision>20</cp:revision>
  <dcterms:created xsi:type="dcterms:W3CDTF">2020-04-12T18:05:34Z</dcterms:created>
  <dcterms:modified xsi:type="dcterms:W3CDTF">2020-04-13T15:22:09Z</dcterms:modified>
</cp:coreProperties>
</file>