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57" r:id="rId5"/>
    <p:sldId id="263" r:id="rId6"/>
    <p:sldId id="262" r:id="rId7"/>
    <p:sldId id="264" r:id="rId8"/>
    <p:sldId id="259" r:id="rId9"/>
    <p:sldId id="258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1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9B6C-98E2-4E2F-A4FA-A337DA7E9A2F}" type="datetimeFigureOut">
              <a:rPr lang="sl-SI" smtClean="0"/>
              <a:t>27.1.2015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F2D-A62B-4D5C-82FC-7499DEDD90E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9B6C-98E2-4E2F-A4FA-A337DA7E9A2F}" type="datetimeFigureOut">
              <a:rPr lang="sl-SI" smtClean="0"/>
              <a:t>27.1.2015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F2D-A62B-4D5C-82FC-7499DEDD90E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9B6C-98E2-4E2F-A4FA-A337DA7E9A2F}" type="datetimeFigureOut">
              <a:rPr lang="sl-SI" smtClean="0"/>
              <a:t>27.1.2015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F2D-A62B-4D5C-82FC-7499DEDD90E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9B6C-98E2-4E2F-A4FA-A337DA7E9A2F}" type="datetimeFigureOut">
              <a:rPr lang="sl-SI" smtClean="0"/>
              <a:t>27.1.2015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F2D-A62B-4D5C-82FC-7499DEDD90E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9B6C-98E2-4E2F-A4FA-A337DA7E9A2F}" type="datetimeFigureOut">
              <a:rPr lang="sl-SI" smtClean="0"/>
              <a:t>27.1.2015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F2D-A62B-4D5C-82FC-7499DEDD90E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9B6C-98E2-4E2F-A4FA-A337DA7E9A2F}" type="datetimeFigureOut">
              <a:rPr lang="sl-SI" smtClean="0"/>
              <a:t>27.1.2015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F2D-A62B-4D5C-82FC-7499DEDD90E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9B6C-98E2-4E2F-A4FA-A337DA7E9A2F}" type="datetimeFigureOut">
              <a:rPr lang="sl-SI" smtClean="0"/>
              <a:t>27.1.2015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F2D-A62B-4D5C-82FC-7499DEDD90E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9B6C-98E2-4E2F-A4FA-A337DA7E9A2F}" type="datetimeFigureOut">
              <a:rPr lang="sl-SI" smtClean="0"/>
              <a:t>27.1.2015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F2D-A62B-4D5C-82FC-7499DEDD90E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9B6C-98E2-4E2F-A4FA-A337DA7E9A2F}" type="datetimeFigureOut">
              <a:rPr lang="sl-SI" smtClean="0"/>
              <a:t>27.1.2015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F2D-A62B-4D5C-82FC-7499DEDD90E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9B6C-98E2-4E2F-A4FA-A337DA7E9A2F}" type="datetimeFigureOut">
              <a:rPr lang="sl-SI" smtClean="0"/>
              <a:t>27.1.2015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F2D-A62B-4D5C-82FC-7499DEDD90E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9B6C-98E2-4E2F-A4FA-A337DA7E9A2F}" type="datetimeFigureOut">
              <a:rPr lang="sl-SI" smtClean="0"/>
              <a:t>27.1.2015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F2D-A62B-4D5C-82FC-7499DEDD90EE}" type="slidenum">
              <a:rPr lang="sl-SI" smtClean="0"/>
              <a:t>‹#›</a:t>
            </a:fld>
            <a:endParaRPr lang="sl-SI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sl-SI" smtClean="0"/>
              <a:t>Kliknite ikono, če želite dodati sliko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9B6C-98E2-4E2F-A4FA-A337DA7E9A2F}" type="datetimeFigureOut">
              <a:rPr lang="sl-SI" smtClean="0"/>
              <a:t>27.1.2015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F8F2D-A62B-4D5C-82FC-7499DEDD90EE}" type="slidenum">
              <a:rPr lang="sl-SI" smtClean="0"/>
              <a:t>‹#›</a:t>
            </a:fld>
            <a:endParaRPr lang="sl-SI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936103"/>
          </a:xfrm>
        </p:spPr>
        <p:txBody>
          <a:bodyPr>
            <a:normAutofit/>
          </a:bodyPr>
          <a:lstStyle/>
          <a:p>
            <a:r>
              <a:rPr lang="sl-SI" sz="2400" dirty="0" smtClean="0"/>
              <a:t>VROČI PAS</a:t>
            </a:r>
            <a:br>
              <a:rPr lang="sl-SI" sz="2400" dirty="0" smtClean="0"/>
            </a:br>
            <a:endParaRPr lang="sl-SI" sz="2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38087" cy="366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8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1008112"/>
          </a:xfrm>
        </p:spPr>
        <p:txBody>
          <a:bodyPr>
            <a:normAutofit/>
          </a:bodyPr>
          <a:lstStyle/>
          <a:p>
            <a:r>
              <a:rPr lang="sl-SI" sz="2400" dirty="0" smtClean="0"/>
              <a:t>TROPSKI DEŽEVNI GOZD</a:t>
            </a:r>
            <a:endParaRPr lang="sl-SI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1"/>
            <a:ext cx="2809336" cy="497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82496"/>
            <a:ext cx="5519514" cy="357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90" y="2852935"/>
            <a:ext cx="5580112" cy="36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3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9442" y="548681"/>
            <a:ext cx="7125113" cy="792088"/>
          </a:xfrm>
        </p:spPr>
        <p:txBody>
          <a:bodyPr>
            <a:normAutofit/>
          </a:bodyPr>
          <a:lstStyle/>
          <a:p>
            <a:r>
              <a:rPr lang="sl-SI" sz="2400" dirty="0" smtClean="0"/>
              <a:t>SAVANA</a:t>
            </a:r>
            <a:endParaRPr lang="sl-SI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6" y="1268760"/>
            <a:ext cx="296614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54" y="1340768"/>
            <a:ext cx="5314850" cy="32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83990"/>
            <a:ext cx="5314850" cy="352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4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576064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62484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5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86590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89770"/>
            <a:ext cx="61341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8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737052"/>
          </a:xfrm>
        </p:spPr>
        <p:txBody>
          <a:bodyPr>
            <a:normAutofit/>
          </a:bodyPr>
          <a:lstStyle/>
          <a:p>
            <a:r>
              <a:rPr lang="sl-SI" sz="2400" dirty="0" smtClean="0"/>
              <a:t>PUŠČAVA</a:t>
            </a:r>
            <a:endParaRPr lang="sl-SI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59"/>
            <a:ext cx="2736304" cy="483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267" y="1124745"/>
            <a:ext cx="526818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1" y="2780928"/>
            <a:ext cx="5234945" cy="392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29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54006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96" y="2850132"/>
            <a:ext cx="5479331" cy="363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7284"/>
            <a:ext cx="8204517" cy="618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34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09037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6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i="1" kern="50" dirty="0" smtClean="0">
                <a:solidFill>
                  <a:srgbClr val="B84747"/>
                </a:solidFill>
                <a:effectLst/>
                <a:latin typeface="Comic Sans MS"/>
                <a:ea typeface="Lucida Sans Unicode"/>
                <a:cs typeface="Tahoma"/>
              </a:rPr>
              <a:t>VROČI PAS</a:t>
            </a:r>
            <a:endParaRPr lang="sl-SI" sz="1600" dirty="0">
              <a:ea typeface="Calibri"/>
              <a:cs typeface="Times New Roman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11560" y="1268760"/>
            <a:ext cx="7848872" cy="5328591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1200" kern="50" dirty="0" smtClean="0">
                <a:effectLst/>
                <a:latin typeface="Comic Sans MS"/>
                <a:ea typeface="Lucida Sans Unicode"/>
                <a:cs typeface="Tahoma"/>
              </a:rPr>
              <a:t> </a:t>
            </a:r>
            <a:endParaRPr lang="sl-SI" sz="20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l-SI" sz="2200" kern="50" dirty="0" smtClean="0">
                <a:effectLst/>
                <a:latin typeface="Comic Sans MS"/>
                <a:ea typeface="Lucida Sans Unicode"/>
                <a:cs typeface="Tahoma"/>
              </a:rPr>
              <a:t>Čez vse leto je vroče. Različni rastlinski pasovi so se izoblikovali  zaradi različne količine padavin. Padavin je največ ob ekvatorju, proti severu in jugu se zmanjšujejo.</a:t>
            </a:r>
            <a:endParaRPr lang="sl-SI" sz="2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900"/>
              <a:buFont typeface="Wingdings"/>
              <a:buChar char=""/>
              <a:tabLst>
                <a:tab pos="228600" algn="l"/>
              </a:tabLst>
            </a:pPr>
            <a:r>
              <a:rPr lang="sl-SI" sz="2200" kern="50" dirty="0" smtClean="0">
                <a:solidFill>
                  <a:srgbClr val="355E00"/>
                </a:solidFill>
                <a:effectLst/>
                <a:latin typeface="Comic Sans MS"/>
                <a:ea typeface="Lucida Sans Unicode"/>
                <a:cs typeface="Tahoma"/>
              </a:rPr>
              <a:t>TROPSKI DEŽEVNI GOZD</a:t>
            </a:r>
            <a:r>
              <a:rPr lang="sl-SI" sz="2200" kern="50" dirty="0" smtClean="0">
                <a:effectLst/>
                <a:latin typeface="Comic Sans MS"/>
                <a:ea typeface="Lucida Sans Unicode"/>
                <a:cs typeface="Tahoma"/>
              </a:rPr>
              <a:t> ima zelo vlažno in vroče podnebje. Ljudje so se morali prilagoditi. Raznolikost.</a:t>
            </a:r>
            <a:endParaRPr lang="sl-SI" sz="2200" dirty="0" smtClean="0">
              <a:effectLst/>
              <a:latin typeface="Symbol"/>
              <a:ea typeface="Calibri"/>
              <a:cs typeface="StarSymbol"/>
            </a:endParaRPr>
          </a:p>
          <a:p>
            <a:pPr lvl="0">
              <a:lnSpc>
                <a:spcPct val="115000"/>
              </a:lnSpc>
              <a:buSzPts val="900"/>
              <a:buFont typeface="Wingdings"/>
              <a:buChar char=""/>
              <a:tabLst>
                <a:tab pos="228600" algn="l"/>
              </a:tabLst>
            </a:pPr>
            <a:r>
              <a:rPr lang="sl-SI" sz="2200" kern="50" dirty="0" smtClean="0">
                <a:solidFill>
                  <a:srgbClr val="996633"/>
                </a:solidFill>
                <a:effectLst/>
                <a:latin typeface="Comic Sans MS"/>
                <a:ea typeface="Lucida Sans Unicode"/>
                <a:cs typeface="Tahoma"/>
              </a:rPr>
              <a:t>SAVANSKO RASTLINSTVO</a:t>
            </a:r>
            <a:r>
              <a:rPr lang="sl-SI" sz="2200" kern="50" dirty="0" smtClean="0">
                <a:effectLst/>
                <a:latin typeface="Comic Sans MS"/>
                <a:ea typeface="Lucida Sans Unicode"/>
                <a:cs typeface="Tahoma"/>
              </a:rPr>
              <a:t> je travnata pokrajina z redkimi drevesi in grmičevjem. Poznamo sušno in deževno dobo. Je ugodnejše področje za poselitev človeka.</a:t>
            </a:r>
            <a:endParaRPr lang="sl-SI" sz="2200" dirty="0" smtClean="0">
              <a:effectLst/>
              <a:latin typeface="Symbol"/>
              <a:ea typeface="Calibri"/>
              <a:cs typeface="StarSymbol"/>
            </a:endParaRPr>
          </a:p>
          <a:p>
            <a:pPr lvl="0">
              <a:lnSpc>
                <a:spcPct val="115000"/>
              </a:lnSpc>
              <a:buSzPts val="900"/>
              <a:buFont typeface="Wingdings"/>
              <a:buChar char=""/>
              <a:tabLst>
                <a:tab pos="228600" algn="l"/>
              </a:tabLst>
            </a:pPr>
            <a:r>
              <a:rPr lang="sl-SI" sz="2200" kern="50" dirty="0" smtClean="0">
                <a:solidFill>
                  <a:srgbClr val="FF9966"/>
                </a:solidFill>
                <a:effectLst/>
                <a:latin typeface="Comic Sans MS"/>
                <a:ea typeface="Lucida Sans Unicode"/>
                <a:cs typeface="Tahoma"/>
              </a:rPr>
              <a:t>PUŠČAVSKO RASTLINSTVO</a:t>
            </a:r>
            <a:r>
              <a:rPr lang="sl-SI" sz="2200" kern="50" dirty="0" smtClean="0">
                <a:effectLst/>
                <a:latin typeface="Comic Sans MS"/>
                <a:ea typeface="Lucida Sans Unicode"/>
                <a:cs typeface="Tahoma"/>
              </a:rPr>
              <a:t> je redko in prilagojeno (trava, grmovje, kaktusi). Poselitev je redka. Oaze!</a:t>
            </a:r>
            <a:endParaRPr lang="sl-SI" sz="2200" dirty="0" smtClean="0">
              <a:effectLst/>
              <a:latin typeface="Symbol"/>
              <a:ea typeface="Calibri"/>
              <a:cs typeface="StarSymbo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228600" algn="l"/>
              </a:tabLst>
            </a:pPr>
            <a:r>
              <a:rPr lang="sl-SI" sz="2200" kern="50" dirty="0" smtClean="0">
                <a:effectLst/>
                <a:latin typeface="Comic Sans MS"/>
                <a:ea typeface="Lucida Sans Unicode"/>
                <a:cs typeface="Tahoma"/>
              </a:rPr>
              <a:t> </a:t>
            </a:r>
            <a:endParaRPr lang="sl-SI" sz="2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48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Osnovno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Poletje</Template>
  <TotalTime>69</TotalTime>
  <Words>9</Words>
  <Application>Microsoft Office PowerPoint</Application>
  <PresentationFormat>Diaprojekcija na zaslonu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23" baseType="lpstr">
      <vt:lpstr>Arial</vt:lpstr>
      <vt:lpstr>Calibri</vt:lpstr>
      <vt:lpstr>Comic Sans MS</vt:lpstr>
      <vt:lpstr>Courier New</vt:lpstr>
      <vt:lpstr>Lucida Sans Unicode</vt:lpstr>
      <vt:lpstr>StarSymbol</vt:lpstr>
      <vt:lpstr>Symbol</vt:lpstr>
      <vt:lpstr>Tahoma</vt:lpstr>
      <vt:lpstr>Times New Roman</vt:lpstr>
      <vt:lpstr>Trebuchet MS</vt:lpstr>
      <vt:lpstr>Verdana</vt:lpstr>
      <vt:lpstr>Wingdings</vt:lpstr>
      <vt:lpstr>Wingdings 2</vt:lpstr>
      <vt:lpstr>Summer</vt:lpstr>
      <vt:lpstr>VROČI PAS </vt:lpstr>
      <vt:lpstr>TROPSKI DEŽEVNI GOZD</vt:lpstr>
      <vt:lpstr>SAVANA</vt:lpstr>
      <vt:lpstr>PowerPointova predstavitev</vt:lpstr>
      <vt:lpstr>PowerPointova predstavitev</vt:lpstr>
      <vt:lpstr>PUŠČAVA</vt:lpstr>
      <vt:lpstr>PowerPointova predstavitev</vt:lpstr>
      <vt:lpstr>PowerPointova predstavitev</vt:lpstr>
      <vt:lpstr>VROČI PAS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VROČI PAS</dc:title>
  <dc:creator>Sonja</dc:creator>
  <cp:lastModifiedBy>družboslovje</cp:lastModifiedBy>
  <cp:revision>6</cp:revision>
  <dcterms:created xsi:type="dcterms:W3CDTF">2015-01-20T17:23:41Z</dcterms:created>
  <dcterms:modified xsi:type="dcterms:W3CDTF">2015-01-27T11:42:17Z</dcterms:modified>
</cp:coreProperties>
</file>