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65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229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142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0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891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88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25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826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50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53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110D-E5C3-4CA6-A90B-C1FA694ED340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12C3-A36B-4DE8-9D19-927658A2DA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30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q2ecPca54" TargetMode="External"/><Relationship Id="rId2" Type="http://schemas.openxmlformats.org/officeDocument/2006/relationships/hyperlink" Target="https://www.youtube.com/watch?v=l0G-oTU1J5A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088231"/>
          </a:xfrm>
        </p:spPr>
        <p:txBody>
          <a:bodyPr>
            <a:normAutofit/>
          </a:bodyPr>
          <a:lstStyle/>
          <a:p>
            <a:r>
              <a:rPr lang="sl-SI" sz="6000" b="1" dirty="0" smtClean="0">
                <a:solidFill>
                  <a:schemeClr val="bg1"/>
                </a:solidFill>
              </a:rPr>
              <a:t>CVETOČE DREVO</a:t>
            </a:r>
            <a:endParaRPr lang="sl-SI" sz="60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09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/>
          </a:bodyPr>
          <a:lstStyle/>
          <a:p>
            <a:pPr algn="l"/>
            <a:r>
              <a:rPr lang="sl-SI" sz="3200" dirty="0" smtClean="0"/>
              <a:t>	JABOLKO			SLIVA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dirty="0" smtClean="0"/>
              <a:t>	MARELICA			HRUŠKA</a:t>
            </a:r>
            <a:endParaRPr lang="sl-SI" dirty="0"/>
          </a:p>
        </p:txBody>
      </p:sp>
      <p:pic>
        <p:nvPicPr>
          <p:cNvPr id="5122" name="Picture 2" descr="Jabl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980729"/>
            <a:ext cx="3155504" cy="23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76603"/>
            <a:ext cx="3528392" cy="236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arelica: Zbudi se prva med sadnimi vrsta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8" descr="Marelica: Zbudi se prva med sadnimi vrsta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10" descr="Marelica: Zbudi se prva med sadnimi vrstam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12" descr="Marelica: Zbudi se prva med sadnimi vrstam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14" descr="Marelica: Zbudi se prva med sadnimi vrstam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36" name="Picture 16" descr="Marelice zaradi zgodnjega cvetenja ogrožajo nizke temperatur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08" y="4293096"/>
            <a:ext cx="3480282" cy="23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ruška, vzgoja in rez hruške - Zeleni sv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"/>
          <a:stretch/>
        </p:blipFill>
        <p:spPr bwMode="auto">
          <a:xfrm>
            <a:off x="4572000" y="4283767"/>
            <a:ext cx="3456384" cy="236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866330"/>
          </a:xfrm>
        </p:spPr>
        <p:txBody>
          <a:bodyPr>
            <a:normAutofit/>
          </a:bodyPr>
          <a:lstStyle/>
          <a:p>
            <a:pPr algn="l"/>
            <a:r>
              <a:rPr lang="sl-SI" sz="2800" dirty="0" smtClean="0"/>
              <a:t>TUDI JESENI S SADNIH DREVES POBIRAMO PLODOVE, NA PRIMER JABOLKA.</a:t>
            </a:r>
            <a:br>
              <a:rPr lang="sl-SI" sz="2800" dirty="0" smtClean="0"/>
            </a:br>
            <a:r>
              <a:rPr lang="sl-SI" sz="2800" dirty="0" smtClean="0"/>
              <a:t>SE SPOMNIŠ, KO SMO V ŠOLI OPAZOVALI KAJ SE DOGAJA Z DREVESI JESENI? TUDI SADNIM DREVESOM JESENI ODPADE LISTJE, DA SE TAKO PRIPRAVI NA POČITEK POZIMI. NA DESNI SLIKI JE JABLANA JESENI.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3068960"/>
            <a:ext cx="8219256" cy="3057203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9218" name="Picture 2" descr="Sadno drevje: kaj postoriti jeseni? - Dominvrt.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2"/>
          <a:stretch/>
        </p:blipFill>
        <p:spPr bwMode="auto">
          <a:xfrm>
            <a:off x="323528" y="3068960"/>
            <a:ext cx="44987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brezovanje jablan – Najboljši blog: moja razmišlja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1387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11560" y="332657"/>
            <a:ext cx="8075240" cy="5472608"/>
          </a:xfr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TOLIKO ZA DANES O SADNIH DREVESIH, VEČ PA V POSNETKU, KI TI GA BOM POSLALA V ČETRTEK 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808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NAJPREJ SI OGLEJ NEKAJ PRIMEROV SADNIH DREVES: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 descr="Posadimo sadno drevo | CVETLIČNA JERNEJA JOŠAR S.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1" y="1988840"/>
            <a:ext cx="4351036" cy="39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va &quot;Rumena kopriva&quot;: opis sorte in njena fotografij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44689"/>
            <a:ext cx="3977310" cy="39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 descr="Mediteranska sadna drevesa - Klub G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521968" cy="3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va Black A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22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azvijte notranjo limono. Rastoča limona doma. Nastajanje domač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3" y="3861048"/>
            <a:ext cx="3896589" cy="25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revo polno pomaranč v mestu Sali - poveča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89" y="3861048"/>
            <a:ext cx="3469911" cy="260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ZNAŠ NAŠTETI NEKAJ SADNIH DREVES?</a:t>
            </a:r>
            <a:br>
              <a:rPr lang="sl-SI" dirty="0" smtClean="0"/>
            </a:br>
            <a:r>
              <a:rPr lang="sl-SI" sz="4000" dirty="0" smtClean="0"/>
              <a:t>(češnja, jablana, breskev, sliva, hruška, marelica)</a:t>
            </a:r>
            <a:endParaRPr lang="sl-SI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KAJ </a:t>
            </a:r>
            <a:r>
              <a:rPr lang="sl-SI" dirty="0" smtClean="0"/>
              <a:t>PA RASTE NA SADNIH DREVESIH?</a:t>
            </a:r>
          </a:p>
          <a:p>
            <a:pPr marL="0" indent="0">
              <a:buNone/>
            </a:pPr>
            <a:r>
              <a:rPr lang="sl-SI" dirty="0" smtClean="0"/>
              <a:t>            SEVEDA, SADJE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SADNA DREVEDA SE SKOZI LETNE ČASE SPREMINJAJO.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POGLEJMO, KAKO.</a:t>
            </a: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1026" name="Picture 2" descr="CAFE Pisarna - Košarica sadja na dan odžene zdravnika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2800" dirty="0" smtClean="0"/>
              <a:t>POZIMI SO DREVESA GOLA IN POČIVAJO – NIMAJO LISTOV, CVETOV, PLODOV.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Osnove obrezovanja sadnega drevja | Vrt in na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5530"/>
            <a:ext cx="7056784" cy="470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/>
          </a:bodyPr>
          <a:lstStyle/>
          <a:p>
            <a:pPr algn="l"/>
            <a:r>
              <a:rPr lang="sl-SI" sz="2800" dirty="0" smtClean="0"/>
              <a:t>POMLADI SE ZAČNEJO SADNA DREVESA PREBUJATI – ZAČNEJO CVETETI. GOTOVO SI ZUNAJ OPAZIL ŽE KAKŠNO PRELEPO SVETOČE DREVO </a:t>
            </a:r>
            <a:r>
              <a:rPr lang="sl-SI" sz="2800" dirty="0" smtClean="0">
                <a:sym typeface="Wingdings" panose="05000000000000000000" pitchFamily="2" charset="2"/>
              </a:rPr>
              <a:t>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Življenje in letni časi v sadovnjaku: Da ne bomo gojili le l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8" cy="46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94322"/>
          </a:xfrm>
        </p:spPr>
        <p:txBody>
          <a:bodyPr>
            <a:normAutofit/>
          </a:bodyPr>
          <a:lstStyle/>
          <a:p>
            <a:pPr algn="l"/>
            <a:r>
              <a:rPr lang="sl-SI" sz="2800" dirty="0" smtClean="0"/>
              <a:t>ZELO POMEMBNO VLOGO PRI SADNIH DREVESIH IMAJO ČEBELE. MORDA VEŠ ZAKAJ? TAKO JE, KER LETAJO S CVETA NA CVET IN TAKO PRENAŠAJO CVETNI PRAH, KI SE OB TEM PRIME NA ČEBELICE. TAKO CVETOVE OPRAŠUJEJO, DA NA DREVESIH POTEM ZRASTEJO PLODOVI.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3140968"/>
            <a:ext cx="8219256" cy="298519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4" name="AutoShape 2" descr="Belokranjska čebelarska učna p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Belokranjska čebelarska učna p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8" name="Picture 6" descr="Belokranjska čebelarska učna 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4" y="3020129"/>
            <a:ext cx="3880048" cy="29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Čebelice, čebelice – saj moje ste prijateljice? | Slovene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r="4690"/>
          <a:stretch/>
        </p:blipFill>
        <p:spPr bwMode="auto">
          <a:xfrm>
            <a:off x="4659086" y="2996954"/>
            <a:ext cx="4284121" cy="2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POGLEJ SI VIDEO, KAKO ČMRLJ IN ČEBELA NABIRATA CVETNI PRAH IN PIJETA NEKTAR:</a:t>
            </a:r>
          </a:p>
          <a:p>
            <a:pPr marL="0" indent="0">
              <a:buNone/>
            </a:pPr>
            <a:r>
              <a:rPr lang="sl-SI" sz="2000" dirty="0" smtClean="0">
                <a:hlinkClick r:id="rId2"/>
              </a:rPr>
              <a:t>https://www.youtube.com/watch?v=l0G-oTU1J5A&amp;feature=related</a:t>
            </a:r>
            <a:endParaRPr lang="sl-SI" sz="2000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2800" dirty="0" smtClean="0"/>
              <a:t>NASLEDNJI VIDEO PRIKAZUJE DELO ČEBELARJA IN ČEBELJE DRUŽINE:</a:t>
            </a:r>
          </a:p>
          <a:p>
            <a:pPr marL="0" indent="0">
              <a:buNone/>
            </a:pPr>
            <a:r>
              <a:rPr lang="sl-SI" sz="2000" dirty="0" smtClean="0">
                <a:hlinkClick r:id="rId3"/>
              </a:rPr>
              <a:t>https://www.youtube.com/watch?v=g1q2ecPca54</a:t>
            </a:r>
            <a:endParaRPr lang="sl-SI" sz="2000" dirty="0" smtClean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 descr="Za kilogram medu čebele obletijo sv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416896" cy="27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POZNAVAMO DELO ČEBELARJA – Vrtec Sonček pri OŠ Žužembe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71006"/>
            <a:ext cx="4114017" cy="27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l-SI" sz="2800" dirty="0" smtClean="0"/>
              <a:t>ČE SO CVETOVI SADNIH DREVES OPRAŠENI, POLETI NA DREVESU ZRASTEJO PLODOVI - SADJE.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	BRESKEV				ČEŠNJA</a:t>
            </a:r>
            <a:endParaRPr lang="sl-SI" dirty="0"/>
          </a:p>
        </p:txBody>
      </p:sp>
      <p:pic>
        <p:nvPicPr>
          <p:cNvPr id="4098" name="Picture 2" descr="Peach Tree: Kako rastejo, skrbijo za bresk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"/>
          <a:stretch/>
        </p:blipFill>
        <p:spPr bwMode="auto">
          <a:xfrm>
            <a:off x="395537" y="2564904"/>
            <a:ext cx="42635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Češnja lapins – Levstikova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2" y="256490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198</Words>
  <Application>Microsoft Office PowerPoint</Application>
  <PresentationFormat>Diaprojekcija na zaslonu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CVETOČE DREVO</vt:lpstr>
      <vt:lpstr>NAJPREJ SI OGLEJ NEKAJ PRIMEROV SADNIH DREVES:</vt:lpstr>
      <vt:lpstr>PowerPointova predstavitev</vt:lpstr>
      <vt:lpstr>ZNAŠ NAŠTETI NEKAJ SADNIH DREVES? (češnja, jablana, breskev, sliva, hruška, marelica)</vt:lpstr>
      <vt:lpstr>POZIMI SO DREVESA GOLA IN POČIVAJO – NIMAJO LISTOV, CVETOV, PLODOV.</vt:lpstr>
      <vt:lpstr>POMLADI SE ZAČNEJO SADNA DREVESA PREBUJATI – ZAČNEJO CVETETI. GOTOVO SI ZUNAJ OPAZIL ŽE KAKŠNO PRELEPO SVETOČE DREVO </vt:lpstr>
      <vt:lpstr>ZELO POMEMBNO VLOGO PRI SADNIH DREVESIH IMAJO ČEBELE. MORDA VEŠ ZAKAJ? TAKO JE, KER LETAJO S CVETA NA CVET IN TAKO PRENAŠAJO CVETNI PRAH, KI SE OB TEM PRIME NA ČEBELICE. TAKO CVETOVE OPRAŠUJEJO, DA NA DREVESIH POTEM ZRASTEJO PLODOVI.</vt:lpstr>
      <vt:lpstr>PowerPointova predstavitev</vt:lpstr>
      <vt:lpstr>ČE SO CVETOVI SADNIH DREVES OPRAŠENI, POLETI NA DREVESU ZRASTEJO PLODOVI - SADJE.</vt:lpstr>
      <vt:lpstr> JABOLKO   SLIVA</vt:lpstr>
      <vt:lpstr>TUDI JESENI S SADNIH DREVES POBIRAMO PLODOVE, NA PRIMER JABOLKA. SE SPOMNIŠ, KO SMO V ŠOLI OPAZOVALI KAJ SE DOGAJA Z DREVESI JESENI? TUDI SADNIM DREVESOM JESENI ODPADE LISTJE, DA SE TAKO PRIPRAVI NA POČITEK POZIMI. NA DESNI SLIKI JE JABLANA JESENI.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CVETOČE DREVO</dc:title>
  <dc:creator>NINA</dc:creator>
  <cp:lastModifiedBy>NINA</cp:lastModifiedBy>
  <cp:revision>14</cp:revision>
  <dcterms:created xsi:type="dcterms:W3CDTF">2020-04-13T14:35:43Z</dcterms:created>
  <dcterms:modified xsi:type="dcterms:W3CDTF">2020-04-13T18:56:10Z</dcterms:modified>
</cp:coreProperties>
</file>