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330EB-7FD5-48C6-AFC9-334A7E84A5C4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8F946-F37A-4712-9732-FA3C558964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463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330EB-7FD5-48C6-AFC9-334A7E84A5C4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8F946-F37A-4712-9732-FA3C558964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08014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330EB-7FD5-48C6-AFC9-334A7E84A5C4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8F946-F37A-4712-9732-FA3C558964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19123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F2F77-C7B0-484A-8571-675E75CCD099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86773-F6A6-4450-8CEF-29D70F1EA780}" type="slidenum">
              <a:rPr lang="sl-SI" smtClean="0"/>
              <a:t>‹#›</a:t>
            </a:fld>
            <a:endParaRPr lang="sl-SI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322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F2F77-C7B0-484A-8571-675E75CCD099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86773-F6A6-4450-8CEF-29D70F1EA7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03555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F2F77-C7B0-484A-8571-675E75CCD099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86773-F6A6-4450-8CEF-29D70F1EA780}" type="slidenum">
              <a:rPr lang="sl-SI" smtClean="0"/>
              <a:t>‹#›</a:t>
            </a:fld>
            <a:endParaRPr lang="sl-SI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723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F2F77-C7B0-484A-8571-675E75CCD099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86773-F6A6-4450-8CEF-29D70F1EA7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947824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F2F77-C7B0-484A-8571-675E75CCD099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86773-F6A6-4450-8CEF-29D70F1EA7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349448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F2F77-C7B0-484A-8571-675E75CCD099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86773-F6A6-4450-8CEF-29D70F1EA7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57887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F2F77-C7B0-484A-8571-675E75CCD099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86773-F6A6-4450-8CEF-29D70F1EA7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038807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7BF2F77-C7B0-484A-8571-675E75CCD099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E086773-F6A6-4450-8CEF-29D70F1EA7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173110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330EB-7FD5-48C6-AFC9-334A7E84A5C4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8F946-F37A-4712-9732-FA3C558964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860059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F2F77-C7B0-484A-8571-675E75CCD099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86773-F6A6-4450-8CEF-29D70F1EA7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02765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F2F77-C7B0-484A-8571-675E75CCD099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86773-F6A6-4450-8CEF-29D70F1EA7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9600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F2F77-C7B0-484A-8571-675E75CCD099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86773-F6A6-4450-8CEF-29D70F1EA78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77288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330EB-7FD5-48C6-AFC9-334A7E84A5C4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8F946-F37A-4712-9732-FA3C558964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70862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330EB-7FD5-48C6-AFC9-334A7E84A5C4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8F946-F37A-4712-9732-FA3C558964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73638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330EB-7FD5-48C6-AFC9-334A7E84A5C4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8F946-F37A-4712-9732-FA3C558964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05666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330EB-7FD5-48C6-AFC9-334A7E84A5C4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8F946-F37A-4712-9732-FA3C558964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2567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330EB-7FD5-48C6-AFC9-334A7E84A5C4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8F946-F37A-4712-9732-FA3C558964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56516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330EB-7FD5-48C6-AFC9-334A7E84A5C4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8F946-F37A-4712-9732-FA3C558964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66641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330EB-7FD5-48C6-AFC9-334A7E84A5C4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8F946-F37A-4712-9732-FA3C558964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63597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330EB-7FD5-48C6-AFC9-334A7E84A5C4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8F946-F37A-4712-9732-FA3C558964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87324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7BF2F77-C7B0-484A-8571-675E75CCD099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E086773-F6A6-4450-8CEF-29D70F1EA780}" type="slidenum">
              <a:rPr lang="sl-SI" smtClean="0"/>
              <a:t>‹#›</a:t>
            </a:fld>
            <a:endParaRPr lang="sl-SI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503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18159"/>
            <a:ext cx="3200400" cy="1427479"/>
          </a:xfrm>
        </p:spPr>
        <p:txBody>
          <a:bodyPr>
            <a:normAutofit/>
          </a:bodyPr>
          <a:lstStyle/>
          <a:p>
            <a:pPr algn="ctr"/>
            <a:r>
              <a:rPr lang="sl-SI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KAZALNI ZAIMKI</a:t>
            </a:r>
            <a:endParaRPr lang="sl-SI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294640" y="2397760"/>
            <a:ext cx="3525520" cy="4023360"/>
          </a:xfrm>
        </p:spPr>
        <p:txBody>
          <a:bodyPr>
            <a:normAutofit/>
          </a:bodyPr>
          <a:lstStyle/>
          <a:p>
            <a:pPr algn="ctr"/>
            <a:r>
              <a:rPr lang="sl-SI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besede, ki kažejo na bližnje ali oddaljene že omenjene osebe, živali, predmete … v besedilu.</a:t>
            </a:r>
          </a:p>
          <a:p>
            <a:pPr algn="ctr"/>
            <a:endParaRPr lang="sl-SI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l-SI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Kazalni zaimki: </a:t>
            </a:r>
          </a:p>
          <a:p>
            <a:r>
              <a:rPr lang="sl-SI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ta,</a:t>
            </a:r>
          </a:p>
          <a:p>
            <a:r>
              <a:rPr lang="sl-SI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tisti,</a:t>
            </a:r>
          </a:p>
          <a:p>
            <a:r>
              <a:rPr lang="sl-SI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oni. 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489" y="833119"/>
            <a:ext cx="7725631" cy="5278437"/>
          </a:xfrm>
          <a:prstGeom prst="rect">
            <a:avLst/>
          </a:prstGeom>
        </p:spPr>
      </p:pic>
      <p:cxnSp>
        <p:nvCxnSpPr>
          <p:cNvPr id="11" name="Raven povezovalnik 10"/>
          <p:cNvCxnSpPr/>
          <p:nvPr/>
        </p:nvCxnSpPr>
        <p:spPr>
          <a:xfrm flipV="1">
            <a:off x="5225143" y="1532709"/>
            <a:ext cx="505097" cy="870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2" name="Slika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5377" y="1724297"/>
            <a:ext cx="277932" cy="457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1229" y="1402080"/>
            <a:ext cx="293068" cy="69668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7445" y="2117048"/>
            <a:ext cx="603556" cy="115834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1388" y="3161212"/>
            <a:ext cx="453764" cy="87086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0250" y="4062545"/>
            <a:ext cx="329213" cy="91448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2948" y="4363716"/>
            <a:ext cx="329213" cy="91448"/>
          </a:xfrm>
          <a:prstGeom prst="rect">
            <a:avLst/>
          </a:prstGeo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50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855"/>
    </mc:Choice>
    <mc:Fallback>
      <p:transition spd="slow" advTm="102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/>
          <a:srcRect l="5638" r="3863"/>
          <a:stretch/>
        </p:blipFill>
        <p:spPr>
          <a:xfrm>
            <a:off x="194491" y="267571"/>
            <a:ext cx="4663440" cy="34290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7337" y="2992231"/>
            <a:ext cx="6157096" cy="3136238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4093028" y="239050"/>
            <a:ext cx="77070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Kazalni zaimek TA </a:t>
            </a:r>
            <a:r>
              <a:rPr kumimoji="0" lang="sl-SI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 </a:t>
            </a:r>
            <a:r>
              <a:rPr kumimoji="0" lang="sl-SI" sz="2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različne oblike </a:t>
            </a:r>
            <a:r>
              <a:rPr kumimoji="0" lang="sl-SI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 </a:t>
            </a:r>
            <a:r>
              <a:rPr kumimoji="0" lang="sl-SI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spol</a:t>
            </a:r>
            <a:r>
              <a:rPr kumimoji="0" lang="sl-SI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(npr. </a:t>
            </a:r>
            <a:r>
              <a:rPr kumimoji="0" lang="sl-SI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ta, to</a:t>
            </a:r>
            <a:r>
              <a:rPr kumimoji="0" lang="sl-SI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l-SI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                              </a:t>
            </a:r>
            <a:r>
              <a:rPr kumimoji="0" lang="sl-SI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število</a:t>
            </a:r>
            <a:r>
              <a:rPr kumimoji="0" lang="sl-SI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(npr. </a:t>
            </a:r>
            <a:r>
              <a:rPr kumimoji="0" lang="sl-SI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ta, ti</a:t>
            </a:r>
            <a:r>
              <a:rPr kumimoji="0" lang="sl-SI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l-SI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                        </a:t>
            </a:r>
            <a:r>
              <a:rPr kumimoji="0" lang="sl-S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l-SI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sl-SI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sklon </a:t>
            </a:r>
            <a:r>
              <a:rPr kumimoji="0" lang="sl-SI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sl-SI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ta, tega</a:t>
            </a:r>
            <a:r>
              <a:rPr kumimoji="0" lang="sl-SI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4550228" y="1551523"/>
            <a:ext cx="7123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 bom kupil </a:t>
            </a:r>
            <a:r>
              <a:rPr kumimoji="0" lang="sl-SI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tega</a:t>
            </a:r>
            <a:r>
              <a:rPr kumimoji="0" lang="sl-SI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računalnika.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sl-SI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teh </a:t>
            </a:r>
            <a:r>
              <a:rPr kumimoji="0" lang="sl-SI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zgodovinskih obdobjih ne vem veliko.</a:t>
            </a:r>
            <a:endParaRPr kumimoji="0" lang="sl-SI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Raven puščični povezovalnik 7"/>
          <p:cNvCxnSpPr/>
          <p:nvPr/>
        </p:nvCxnSpPr>
        <p:spPr>
          <a:xfrm flipH="1">
            <a:off x="6504579" y="771429"/>
            <a:ext cx="1271450" cy="7975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PoljeZBesedilom 12"/>
          <p:cNvSpPr txBox="1"/>
          <p:nvPr/>
        </p:nvSpPr>
        <p:spPr>
          <a:xfrm>
            <a:off x="722810" y="3936273"/>
            <a:ext cx="36663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Kaže na osebo, žival, rastlino, predmet ali pojem, ki nam je prostorsko ali časovno najbližji. </a:t>
            </a:r>
            <a:endParaRPr kumimoji="0" lang="sl-SI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Raven povezovalnik 14"/>
          <p:cNvCxnSpPr/>
          <p:nvPr/>
        </p:nvCxnSpPr>
        <p:spPr>
          <a:xfrm>
            <a:off x="435429" y="2992231"/>
            <a:ext cx="16546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7" name="Slika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9244" y="3881404"/>
            <a:ext cx="262151" cy="109738"/>
          </a:xfrm>
          <a:prstGeom prst="rect">
            <a:avLst/>
          </a:prstGeom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697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081"/>
    </mc:Choice>
    <mc:Fallback>
      <p:transition spd="slow" advTm="66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4"/>
          <a:srcRect b="47987"/>
          <a:stretch/>
        </p:blipFill>
        <p:spPr>
          <a:xfrm>
            <a:off x="405765" y="445908"/>
            <a:ext cx="11258550" cy="95617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/>
          <a:srcRect t="56040"/>
          <a:stretch/>
        </p:blipFill>
        <p:spPr>
          <a:xfrm>
            <a:off x="466725" y="3535680"/>
            <a:ext cx="11258550" cy="808127"/>
          </a:xfrm>
          <a:prstGeom prst="rect">
            <a:avLst/>
          </a:prstGeom>
        </p:spPr>
      </p:pic>
      <p:cxnSp>
        <p:nvCxnSpPr>
          <p:cNvPr id="6" name="Raven povezovalnik 5"/>
          <p:cNvCxnSpPr/>
          <p:nvPr/>
        </p:nvCxnSpPr>
        <p:spPr>
          <a:xfrm>
            <a:off x="714103" y="1271452"/>
            <a:ext cx="1454331" cy="870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5"/>
          <a:srcRect r="25555" b="33919"/>
          <a:stretch/>
        </p:blipFill>
        <p:spPr>
          <a:xfrm>
            <a:off x="4877604" y="3874428"/>
            <a:ext cx="1967334" cy="130629"/>
          </a:xfrm>
          <a:prstGeom prst="rect">
            <a:avLst/>
          </a:prstGeom>
        </p:spPr>
      </p:pic>
      <p:sp>
        <p:nvSpPr>
          <p:cNvPr id="9" name="PoljeZBesedilom 8"/>
          <p:cNvSpPr txBox="1"/>
          <p:nvPr/>
        </p:nvSpPr>
        <p:spPr>
          <a:xfrm>
            <a:off x="-182880" y="2056995"/>
            <a:ext cx="10659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 </a:t>
            </a:r>
            <a:r>
              <a:rPr kumimoji="0" lang="sl-SI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tisti </a:t>
            </a:r>
            <a:r>
              <a:rPr kumimoji="0" lang="sl-SI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restavraciji na vogalu mi je najbolj všeč.</a:t>
            </a:r>
            <a:endParaRPr kumimoji="0" lang="sl-SI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oljeZBesedilom 9"/>
          <p:cNvSpPr txBox="1"/>
          <p:nvPr/>
        </p:nvSpPr>
        <p:spPr>
          <a:xfrm>
            <a:off x="1642381" y="5160768"/>
            <a:ext cx="7489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Oni</a:t>
            </a:r>
            <a:r>
              <a:rPr kumimoji="0" lang="sl-SI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fantje na igrišču najbrž niso slišali šolskega zvonca.</a:t>
            </a:r>
            <a:endParaRPr kumimoji="0" lang="sl-SI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7144" y="1609716"/>
            <a:ext cx="2112147" cy="1417454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1857" y="4560205"/>
            <a:ext cx="1787434" cy="1601243"/>
          </a:xfrm>
          <a:prstGeom prst="rect">
            <a:avLst/>
          </a:prstGeom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29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860"/>
    </mc:Choice>
    <mc:Fallback>
      <p:transition spd="slow" advTm="67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/>
          <a:srcRect t="16715"/>
          <a:stretch/>
        </p:blipFill>
        <p:spPr>
          <a:xfrm>
            <a:off x="895622" y="0"/>
            <a:ext cx="10191750" cy="84881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5"/>
          <a:srcRect b="829"/>
          <a:stretch/>
        </p:blipFill>
        <p:spPr>
          <a:xfrm>
            <a:off x="1000397" y="735601"/>
            <a:ext cx="10086975" cy="5594079"/>
          </a:xfrm>
          <a:prstGeom prst="rect">
            <a:avLst/>
          </a:prstGeom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72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557"/>
    </mc:Choice>
    <mc:Fallback>
      <p:transition spd="slow" advTm="112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748" y="71709"/>
            <a:ext cx="10191750" cy="101917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/>
          <a:srcRect b="901"/>
          <a:stretch/>
        </p:blipFill>
        <p:spPr>
          <a:xfrm>
            <a:off x="1045573" y="956582"/>
            <a:ext cx="10067925" cy="5418092"/>
          </a:xfrm>
          <a:prstGeom prst="rect">
            <a:avLst/>
          </a:prstGeom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71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359"/>
    </mc:Choice>
    <mc:Fallback>
      <p:transition spd="slow" advTm="70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trospektiva">
  <a:themeElements>
    <a:clrScheme name="Retrospektiva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119</Words>
  <Application>Microsoft Office PowerPoint</Application>
  <PresentationFormat>Širokozaslonsko</PresentationFormat>
  <Paragraphs>19</Paragraphs>
  <Slides>5</Slides>
  <Notes>0</Notes>
  <HiddenSlides>0</HiddenSlides>
  <MMClips>5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Officeova tema</vt:lpstr>
      <vt:lpstr>Retrospektiva</vt:lpstr>
      <vt:lpstr>KAZALNI ZAIMKI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KAZALNI ZAIMKI</dc:title>
  <dc:creator>Andreja</dc:creator>
  <cp:lastModifiedBy>Petra Matko</cp:lastModifiedBy>
  <cp:revision>2</cp:revision>
  <dcterms:created xsi:type="dcterms:W3CDTF">2020-04-12T11:05:00Z</dcterms:created>
  <dcterms:modified xsi:type="dcterms:W3CDTF">2020-04-15T09:52:02Z</dcterms:modified>
</cp:coreProperties>
</file>