
<file path=[Content_Types].xml><?xml version="1.0" encoding="utf-8"?>
<Types xmlns="http://schemas.openxmlformats.org/package/2006/content-types">
  <Default Extension="png" ContentType="image/png"/>
  <Default Extension="m4a" ContentType="audio/mp4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256" r:id="rId3"/>
    <p:sldId id="257" r:id="rId4"/>
    <p:sldId id="258" r:id="rId5"/>
  </p:sldIdLst>
  <p:sldSz cx="12192000" cy="6858000"/>
  <p:notesSz cx="6858000" cy="9144000"/>
  <p:defaultTextStyle>
    <a:defPPr>
      <a:defRPr lang="sl-S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3" d="100"/>
          <a:sy n="83" d="100"/>
        </p:scale>
        <p:origin x="658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l-SI" smtClean="0"/>
              <a:t>Kliknite, da uredite slog podnaslova matrice</a:t>
            </a:r>
            <a:endParaRPr lang="sl-SI"/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1DBFF1-F2A3-4EDA-B9D1-1B404CED5A98}" type="datetimeFigureOut">
              <a:rPr lang="sl-SI" smtClean="0"/>
              <a:t>15. 04. 2020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A21B56-8A25-4008-AE1F-CA1075D0E903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7872071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navpičnega besedil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1DBFF1-F2A3-4EDA-B9D1-1B404CED5A98}" type="datetimeFigureOut">
              <a:rPr lang="sl-SI" smtClean="0"/>
              <a:t>15. 04. 2020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A21B56-8A25-4008-AE1F-CA1075D0E903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150713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vpični naslov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navpičnega besedila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1DBFF1-F2A3-4EDA-B9D1-1B404CED5A98}" type="datetimeFigureOut">
              <a:rPr lang="sl-SI" smtClean="0"/>
              <a:t>15. 04. 2020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A21B56-8A25-4008-AE1F-CA1075D0E903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414870821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" y="6334316"/>
            <a:ext cx="12192000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1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sl-SI" smtClean="0"/>
              <a:t>Kliknite, da uredite slog podnaslova matrice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BF2F77-C7B0-484A-8571-675E75CCD099}" type="datetimeFigureOut">
              <a:rPr lang="sl-SI" smtClean="0"/>
              <a:t>15. 04. 2020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086773-F6A6-4450-8CEF-29D70F1EA780}" type="slidenum">
              <a:rPr lang="sl-SI" smtClean="0"/>
              <a:t>‹#›</a:t>
            </a:fld>
            <a:endParaRPr lang="sl-SI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2671005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BF2F77-C7B0-484A-8571-675E75CCD099}" type="datetimeFigureOut">
              <a:rPr lang="sl-SI" smtClean="0"/>
              <a:t>15. 04. 2020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086773-F6A6-4450-8CEF-29D70F1EA780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9211760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Glava odseka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BF2F77-C7B0-484A-8571-675E75CCD099}" type="datetimeFigureOut">
              <a:rPr lang="sl-SI" smtClean="0"/>
              <a:t>15. 04. 2020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086773-F6A6-4450-8CEF-29D70F1EA780}" type="slidenum">
              <a:rPr lang="sl-SI" smtClean="0"/>
              <a:t>‹#›</a:t>
            </a:fld>
            <a:endParaRPr lang="sl-SI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1470883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80" y="1845734"/>
            <a:ext cx="4937760" cy="4023359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BF2F77-C7B0-484A-8571-675E75CCD099}" type="datetimeFigureOut">
              <a:rPr lang="sl-SI" smtClean="0"/>
              <a:t>15. 04. 2020</a:t>
            </a:fld>
            <a:endParaRPr 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086773-F6A6-4450-8CEF-29D70F1EA780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45104117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5"/>
            <a:ext cx="4937760" cy="3286760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286760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BF2F77-C7B0-484A-8571-675E75CCD099}" type="datetimeFigureOut">
              <a:rPr lang="sl-SI" smtClean="0"/>
              <a:t>15. 04. 2020</a:t>
            </a:fld>
            <a:endParaRPr lang="sl-SI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086773-F6A6-4450-8CEF-29D70F1EA780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93805997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BF2F77-C7B0-484A-8571-675E75CCD099}" type="datetimeFigureOut">
              <a:rPr lang="sl-SI" smtClean="0"/>
              <a:t>15. 04. 2020</a:t>
            </a:fld>
            <a:endParaRPr lang="sl-SI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086773-F6A6-4450-8CEF-29D70F1EA780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88294119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BF2F77-C7B0-484A-8571-675E75CCD099}" type="datetimeFigureOut">
              <a:rPr lang="sl-SI" smtClean="0"/>
              <a:t>15. 04. 2020</a:t>
            </a:fld>
            <a:endParaRPr lang="sl-SI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sl-SI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086773-F6A6-4450-8CEF-29D70F1EA780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421099205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Vsebina z naslo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67BF2F77-C7B0-484A-8571-675E75CCD099}" type="datetimeFigureOut">
              <a:rPr lang="sl-SI" smtClean="0"/>
              <a:t>15. 04. 2020</a:t>
            </a:fld>
            <a:endParaRPr 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sl-S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0E086773-F6A6-4450-8CEF-29D70F1EA780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61874761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1DBFF1-F2A3-4EDA-B9D1-1B404CED5A98}" type="datetimeFigureOut">
              <a:rPr lang="sl-SI" smtClean="0"/>
              <a:t>15. 04. 2020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A21B56-8A25-4008-AE1F-CA1075D0E903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52774886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645" cy="822960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solidFill>
            <a:schemeClr val="bg2">
              <a:lumMod val="90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l-SI" smtClean="0"/>
              <a:t>Kliknite ikono, če želite dodati sliko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4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BF2F77-C7B0-484A-8571-675E75CCD099}" type="datetimeFigureOut">
              <a:rPr lang="sl-SI" smtClean="0"/>
              <a:t>15. 04. 2020</a:t>
            </a:fld>
            <a:endParaRPr 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086773-F6A6-4450-8CEF-29D70F1EA780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07226254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BF2F77-C7B0-484A-8571-675E75CCD099}" type="datetimeFigureOut">
              <a:rPr lang="sl-SI" smtClean="0"/>
              <a:t>15. 04. 2020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086773-F6A6-4450-8CEF-29D70F1EA780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4703525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2302"/>
            <a:ext cx="2628900" cy="5759898"/>
          </a:xfrm>
        </p:spPr>
        <p:txBody>
          <a:bodyPr vert="eaVert"/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2302"/>
            <a:ext cx="7734300" cy="5759898"/>
          </a:xfrm>
        </p:spPr>
        <p:txBody>
          <a:bodyPr vert="eaVert" lIns="45720" tIns="0" rIns="45720" bIns="0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BF2F77-C7B0-484A-8571-675E75CCD099}" type="datetimeFigureOut">
              <a:rPr lang="sl-SI" smtClean="0"/>
              <a:t>15. 04. 2020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086773-F6A6-4450-8CEF-29D70F1EA780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2691951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besedila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1DBFF1-F2A3-4EDA-B9D1-1B404CED5A98}" type="datetimeFigureOut">
              <a:rPr lang="sl-SI" smtClean="0"/>
              <a:t>15. 04. 2020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A21B56-8A25-4008-AE1F-CA1075D0E903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9969601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vsebine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značba mesta vsebine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5" name="Označba mest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1DBFF1-F2A3-4EDA-B9D1-1B404CED5A98}" type="datetimeFigureOut">
              <a:rPr lang="sl-SI" smtClean="0"/>
              <a:t>15. 04. 2020</a:t>
            </a:fld>
            <a:endParaRPr lang="sl-SI"/>
          </a:p>
        </p:txBody>
      </p:sp>
      <p:sp>
        <p:nvSpPr>
          <p:cNvPr id="6" name="Označba mest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značba mest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A21B56-8A25-4008-AE1F-CA1075D0E903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4347402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besedila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Označba mesta vsebine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5" name="Označba mesta besedila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6" name="Označba mesta vsebine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7" name="Označba mesta datum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1DBFF1-F2A3-4EDA-B9D1-1B404CED5A98}" type="datetimeFigureOut">
              <a:rPr lang="sl-SI" smtClean="0"/>
              <a:t>15. 04. 2020</a:t>
            </a:fld>
            <a:endParaRPr lang="sl-SI"/>
          </a:p>
        </p:txBody>
      </p:sp>
      <p:sp>
        <p:nvSpPr>
          <p:cNvPr id="8" name="Označba mesta no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9" name="Označba mesta številke diapoz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A21B56-8A25-4008-AE1F-CA1075D0E903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7041731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datum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1DBFF1-F2A3-4EDA-B9D1-1B404CED5A98}" type="datetimeFigureOut">
              <a:rPr lang="sl-SI" smtClean="0"/>
              <a:t>15. 04. 2020</a:t>
            </a:fld>
            <a:endParaRPr lang="sl-SI"/>
          </a:p>
        </p:txBody>
      </p:sp>
      <p:sp>
        <p:nvSpPr>
          <p:cNvPr id="4" name="Označba mesta no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5" name="Označba mesta številke diapoz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A21B56-8A25-4008-AE1F-CA1075D0E903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7772660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datum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1DBFF1-F2A3-4EDA-B9D1-1B404CED5A98}" type="datetimeFigureOut">
              <a:rPr lang="sl-SI" smtClean="0"/>
              <a:t>15. 04. 2020</a:t>
            </a:fld>
            <a:endParaRPr lang="sl-SI"/>
          </a:p>
        </p:txBody>
      </p:sp>
      <p:sp>
        <p:nvSpPr>
          <p:cNvPr id="3" name="Označba mesta no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Označba mesta številke diapoz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A21B56-8A25-4008-AE1F-CA1075D0E903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0619622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Vsebina z naslo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značba mesta besedila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Označba mest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1DBFF1-F2A3-4EDA-B9D1-1B404CED5A98}" type="datetimeFigureOut">
              <a:rPr lang="sl-SI" smtClean="0"/>
              <a:t>15. 04. 2020</a:t>
            </a:fld>
            <a:endParaRPr lang="sl-SI"/>
          </a:p>
        </p:txBody>
      </p:sp>
      <p:sp>
        <p:nvSpPr>
          <p:cNvPr id="6" name="Označba mest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značba mest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A21B56-8A25-4008-AE1F-CA1075D0E903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4835154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slik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l-SI"/>
          </a:p>
        </p:txBody>
      </p:sp>
      <p:sp>
        <p:nvSpPr>
          <p:cNvPr id="4" name="Označba mesta besedila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Označba mest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1DBFF1-F2A3-4EDA-B9D1-1B404CED5A98}" type="datetimeFigureOut">
              <a:rPr lang="sl-SI" smtClean="0"/>
              <a:t>15. 04. 2020</a:t>
            </a:fld>
            <a:endParaRPr lang="sl-SI"/>
          </a:p>
        </p:txBody>
      </p:sp>
      <p:sp>
        <p:nvSpPr>
          <p:cNvPr id="6" name="Označba mest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značba mest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A21B56-8A25-4008-AE1F-CA1075D0E903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5417768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naslova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besedila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1DBFF1-F2A3-4EDA-B9D1-1B404CED5A98}" type="datetimeFigureOut">
              <a:rPr lang="sl-SI" smtClean="0"/>
              <a:t>15. 04. 2020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A21B56-8A25-4008-AE1F-CA1075D0E903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3234061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l-S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67BF2F77-C7B0-484A-8571-675E75CCD099}" type="datetimeFigureOut">
              <a:rPr lang="sl-SI" smtClean="0"/>
              <a:t>15. 04. 2020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0E086773-F6A6-4450-8CEF-29D70F1EA780}" type="slidenum">
              <a:rPr lang="sl-SI" smtClean="0"/>
              <a:t>‹#›</a:t>
            </a:fld>
            <a:endParaRPr lang="sl-SI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77078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9.xml"/><Relationship Id="rId7" Type="http://schemas.openxmlformats.org/officeDocument/2006/relationships/image" Target="../media/image4.png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6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8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6" Type="http://schemas.openxmlformats.org/officeDocument/2006/relationships/image" Target="../media/image4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457199"/>
            <a:ext cx="3200400" cy="1529079"/>
          </a:xfrm>
        </p:spPr>
        <p:txBody>
          <a:bodyPr>
            <a:normAutofit/>
          </a:bodyPr>
          <a:lstStyle/>
          <a:p>
            <a:pPr algn="ctr"/>
            <a:r>
              <a:rPr lang="sl-SI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OZIRALNI ZAIMKI</a:t>
            </a:r>
            <a:endParaRPr lang="sl-SI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Označba mesta besedila 3"/>
          <p:cNvSpPr>
            <a:spLocks noGrp="1"/>
          </p:cNvSpPr>
          <p:nvPr>
            <p:ph type="body" sz="half" idx="2"/>
          </p:nvPr>
        </p:nvSpPr>
        <p:spPr>
          <a:xfrm>
            <a:off x="243840" y="2235200"/>
            <a:ext cx="3921760" cy="4521200"/>
          </a:xfrm>
        </p:spPr>
        <p:txBody>
          <a:bodyPr>
            <a:normAutofit/>
          </a:bodyPr>
          <a:lstStyle/>
          <a:p>
            <a:pPr algn="ctr"/>
            <a:r>
              <a:rPr lang="sl-SI" sz="2400" b="1" dirty="0"/>
              <a:t>s</a:t>
            </a:r>
            <a:r>
              <a:rPr lang="sl-SI" sz="2400" b="1" dirty="0" smtClean="0"/>
              <a:t>o besede, s katerimi kaj opisujemo, razlagamo ali opisno odgovarjamo na vprašanja.</a:t>
            </a:r>
          </a:p>
          <a:p>
            <a:pPr algn="ctr"/>
            <a:endParaRPr lang="sl-SI" sz="2400" b="1" dirty="0"/>
          </a:p>
          <a:p>
            <a:pPr algn="ctr"/>
            <a:r>
              <a:rPr lang="sl-SI" sz="2400" b="1" dirty="0" smtClean="0"/>
              <a:t>Po obliki so podobni vprašalnim zaimkom, le da se večinoma končajo na r (kdor, kar, kjer, kadar …).</a:t>
            </a:r>
            <a:endParaRPr lang="sl-SI" sz="2400" b="1" dirty="0"/>
          </a:p>
        </p:txBody>
      </p:sp>
      <p:sp>
        <p:nvSpPr>
          <p:cNvPr id="8" name="PoljeZBesedilom 7"/>
          <p:cNvSpPr txBox="1"/>
          <p:nvPr/>
        </p:nvSpPr>
        <p:spPr>
          <a:xfrm>
            <a:off x="5189162" y="2522622"/>
            <a:ext cx="7874000" cy="32855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l-SI" sz="2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Kogar</a:t>
            </a:r>
            <a:r>
              <a:rPr kumimoji="0" lang="sl-SI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imaš </a:t>
            </a:r>
            <a:r>
              <a:rPr kumimoji="0" lang="sl-SI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rada ti, je tudi meni ljub. </a:t>
            </a:r>
            <a:endParaRPr kumimoji="0" lang="sl-SI" sz="28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l-SI" sz="10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l-SI" sz="20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l-SI" sz="2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Kdor </a:t>
            </a:r>
            <a:r>
              <a:rPr kumimoji="0" lang="sl-SI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se zadnji smeje, se najslajše smeje.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l-SI" sz="24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l-SI" sz="9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l-SI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Dobili smo, </a:t>
            </a:r>
            <a:r>
              <a:rPr kumimoji="0" lang="sl-SI" sz="2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kar</a:t>
            </a:r>
            <a:r>
              <a:rPr kumimoji="0" lang="sl-SI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smo naročili. 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l-SI" sz="18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l-SI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l-SI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Tam, </a:t>
            </a:r>
            <a:r>
              <a:rPr kumimoji="0" lang="sl-SI" sz="2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kjer</a:t>
            </a:r>
            <a:r>
              <a:rPr kumimoji="0" lang="sl-SI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sem doma, je najlepši kos sveta</a:t>
            </a:r>
            <a:r>
              <a:rPr kumimoji="0" lang="sl-SI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</a:t>
            </a:r>
            <a:endParaRPr kumimoji="0" lang="sl-SI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2" name="Slika 11"/>
          <p:cNvPicPr>
            <a:picLocks noChangeAspect="1"/>
          </p:cNvPicPr>
          <p:nvPr/>
        </p:nvPicPr>
        <p:blipFill rotWithShape="1">
          <a:blip r:embed="rId4"/>
          <a:srcRect r="12310"/>
          <a:stretch/>
        </p:blipFill>
        <p:spPr>
          <a:xfrm rot="21064086">
            <a:off x="4653362" y="358400"/>
            <a:ext cx="1503516" cy="1233511"/>
          </a:xfrm>
          <a:prstGeom prst="rect">
            <a:avLst/>
          </a:prstGeom>
        </p:spPr>
      </p:pic>
      <p:pic>
        <p:nvPicPr>
          <p:cNvPr id="14" name="Slika 1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462478">
            <a:off x="9211507" y="251256"/>
            <a:ext cx="2600325" cy="1447800"/>
          </a:xfrm>
          <a:prstGeom prst="rect">
            <a:avLst/>
          </a:prstGeom>
        </p:spPr>
      </p:pic>
      <p:pic>
        <p:nvPicPr>
          <p:cNvPr id="15" name="Slika 14"/>
          <p:cNvPicPr>
            <a:picLocks noChangeAspect="1"/>
          </p:cNvPicPr>
          <p:nvPr/>
        </p:nvPicPr>
        <p:blipFill rotWithShape="1">
          <a:blip r:embed="rId6"/>
          <a:srcRect t="10673" b="12153"/>
          <a:stretch/>
        </p:blipFill>
        <p:spPr>
          <a:xfrm>
            <a:off x="6640138" y="576578"/>
            <a:ext cx="2486025" cy="1290320"/>
          </a:xfrm>
          <a:prstGeom prst="rect">
            <a:avLst/>
          </a:prstGeom>
        </p:spPr>
      </p:pic>
      <p:pic>
        <p:nvPicPr>
          <p:cNvPr id="3" name="Zvok 2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1488738" y="6154738"/>
            <a:ext cx="487362" cy="487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642868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87857"/>
    </mc:Choice>
    <mc:Fallback>
      <p:transition spd="slow" advTm="8785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203200" y="286603"/>
            <a:ext cx="11684000" cy="1450757"/>
          </a:xfrm>
        </p:spPr>
        <p:txBody>
          <a:bodyPr/>
          <a:lstStyle/>
          <a:p>
            <a:pPr algn="ctr"/>
            <a:r>
              <a:rPr lang="sl-SI" b="1" dirty="0" smtClean="0"/>
              <a:t>Kdaj uporabljamo oziralni zaimek KI in KATERI?</a:t>
            </a:r>
            <a:endParaRPr lang="sl-SI" b="1" dirty="0"/>
          </a:p>
        </p:txBody>
      </p:sp>
      <p:sp>
        <p:nvSpPr>
          <p:cNvPr id="3" name="Označba mesta besedila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ctr"/>
            <a:r>
              <a:rPr lang="sl-SI" sz="2800" b="1" dirty="0" smtClean="0"/>
              <a:t>OZIRALNI ZAIMEK </a:t>
            </a:r>
            <a:r>
              <a:rPr lang="sl-SI" sz="2800" b="1" i="1" dirty="0" smtClean="0"/>
              <a:t>KI</a:t>
            </a:r>
            <a:endParaRPr lang="sl-SI" sz="2800" b="1" i="1" dirty="0"/>
          </a:p>
        </p:txBody>
      </p:sp>
      <p:sp>
        <p:nvSpPr>
          <p:cNvPr id="4" name="Označba mesta vsebine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sl-SI" dirty="0" smtClean="0"/>
              <a:t> v vsakdanjih pogovorih,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sl-SI" dirty="0"/>
              <a:t> </a:t>
            </a:r>
            <a:r>
              <a:rPr lang="sl-SI" dirty="0" smtClean="0"/>
              <a:t>večini zapisanih besedil.</a:t>
            </a:r>
            <a:endParaRPr lang="sl-SI" dirty="0"/>
          </a:p>
          <a:p>
            <a:pPr>
              <a:buFont typeface="Arial" panose="020B0604020202020204" pitchFamily="34" charset="0"/>
              <a:buChar char="•"/>
            </a:pPr>
            <a:endParaRPr lang="sl-SI" dirty="0" smtClean="0"/>
          </a:p>
          <a:p>
            <a:pPr marL="0" indent="0" algn="ctr">
              <a:buNone/>
            </a:pPr>
            <a:r>
              <a:rPr lang="sl-SI" dirty="0"/>
              <a:t>  </a:t>
            </a:r>
            <a:r>
              <a:rPr lang="sl-SI" sz="2800" dirty="0" smtClean="0"/>
              <a:t>Majica, </a:t>
            </a:r>
            <a:r>
              <a:rPr lang="sl-SI" sz="2800" b="1" dirty="0" smtClean="0"/>
              <a:t>ki</a:t>
            </a:r>
            <a:r>
              <a:rPr lang="sl-SI" sz="2800" dirty="0" smtClean="0"/>
              <a:t> mi jo je kupila mama, mi je prevelika.</a:t>
            </a:r>
            <a:endParaRPr lang="sl-SI" sz="2800" dirty="0"/>
          </a:p>
        </p:txBody>
      </p:sp>
      <p:sp>
        <p:nvSpPr>
          <p:cNvPr id="5" name="Označba mesta besedila 4"/>
          <p:cNvSpPr>
            <a:spLocks noGrp="1"/>
          </p:cNvSpPr>
          <p:nvPr>
            <p:ph type="body" sz="quarter" idx="3"/>
          </p:nvPr>
        </p:nvSpPr>
        <p:spPr/>
        <p:txBody>
          <a:bodyPr>
            <a:normAutofit/>
          </a:bodyPr>
          <a:lstStyle/>
          <a:p>
            <a:pPr algn="ctr"/>
            <a:r>
              <a:rPr lang="sl-SI" sz="2800" b="1" dirty="0" smtClean="0"/>
              <a:t>OZIRALNI ZAIMEK </a:t>
            </a:r>
            <a:r>
              <a:rPr lang="sl-SI" sz="2800" b="1" i="1" dirty="0" smtClean="0"/>
              <a:t>KATERI</a:t>
            </a:r>
            <a:endParaRPr lang="sl-SI" sz="2800" b="1" i="1" dirty="0"/>
          </a:p>
        </p:txBody>
      </p:sp>
      <p:sp>
        <p:nvSpPr>
          <p:cNvPr id="6" name="Označba mesta vsebine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sl-SI" dirty="0"/>
              <a:t> </a:t>
            </a:r>
            <a:r>
              <a:rPr lang="sl-SI" dirty="0" smtClean="0"/>
              <a:t>za predlogi. </a:t>
            </a:r>
          </a:p>
          <a:p>
            <a:pPr>
              <a:buFont typeface="Arial" panose="020B0604020202020204" pitchFamily="34" charset="0"/>
              <a:buChar char="•"/>
            </a:pPr>
            <a:endParaRPr lang="sl-SI" sz="1600" dirty="0"/>
          </a:p>
          <a:p>
            <a:pPr>
              <a:buFont typeface="Arial" panose="020B0604020202020204" pitchFamily="34" charset="0"/>
              <a:buChar char="•"/>
            </a:pPr>
            <a:endParaRPr lang="sl-SI" dirty="0" smtClean="0"/>
          </a:p>
          <a:p>
            <a:pPr marL="0" indent="0">
              <a:buNone/>
            </a:pPr>
            <a:r>
              <a:rPr lang="sl-SI" sz="2800" dirty="0" smtClean="0"/>
              <a:t>Na treningu izvajamo tudi več vaj, </a:t>
            </a:r>
            <a:r>
              <a:rPr lang="sl-SI" sz="2800" u="sng" dirty="0" smtClean="0"/>
              <a:t>s</a:t>
            </a:r>
            <a:r>
              <a:rPr lang="sl-SI" sz="2800" dirty="0" smtClean="0"/>
              <a:t> </a:t>
            </a:r>
            <a:r>
              <a:rPr lang="sl-SI" sz="2800" b="1" dirty="0" smtClean="0"/>
              <a:t>katerimi </a:t>
            </a:r>
            <a:r>
              <a:rPr lang="sl-SI" sz="2800" dirty="0" smtClean="0"/>
              <a:t>pridobivamo moč. </a:t>
            </a:r>
            <a:endParaRPr lang="sl-SI" sz="3200" dirty="0" smtClean="0"/>
          </a:p>
          <a:p>
            <a:pPr>
              <a:buFont typeface="Arial" panose="020B0604020202020204" pitchFamily="34" charset="0"/>
              <a:buChar char="•"/>
            </a:pPr>
            <a:endParaRPr lang="sl-SI" dirty="0"/>
          </a:p>
          <a:p>
            <a:pPr>
              <a:buFont typeface="Arial" panose="020B0604020202020204" pitchFamily="34" charset="0"/>
              <a:buChar char="•"/>
            </a:pPr>
            <a:endParaRPr lang="sl-SI" dirty="0"/>
          </a:p>
        </p:txBody>
      </p:sp>
      <p:sp>
        <p:nvSpPr>
          <p:cNvPr id="8" name="PoljeZBesedilom 7"/>
          <p:cNvSpPr txBox="1"/>
          <p:nvPr/>
        </p:nvSpPr>
        <p:spPr>
          <a:xfrm>
            <a:off x="6217920" y="5151120"/>
            <a:ext cx="40023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l-SI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predlog</a:t>
            </a:r>
            <a:endParaRPr kumimoji="0" lang="sl-SI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0" name="Raven povezovalnik 9"/>
          <p:cNvCxnSpPr/>
          <p:nvPr/>
        </p:nvCxnSpPr>
        <p:spPr>
          <a:xfrm>
            <a:off x="6004560" y="2052320"/>
            <a:ext cx="0" cy="381677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Raven puščični povezovalnik 14"/>
          <p:cNvCxnSpPr/>
          <p:nvPr/>
        </p:nvCxnSpPr>
        <p:spPr>
          <a:xfrm>
            <a:off x="6299200" y="4724400"/>
            <a:ext cx="284480" cy="42672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pic>
        <p:nvPicPr>
          <p:cNvPr id="7" name="Zvok 6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488738" y="6154738"/>
            <a:ext cx="487362" cy="487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5875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66679"/>
    </mc:Choice>
    <mc:Fallback>
      <p:transition spd="slow" advTm="6667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Slika 6"/>
          <p:cNvPicPr>
            <a:picLocks noChangeAspect="1"/>
          </p:cNvPicPr>
          <p:nvPr/>
        </p:nvPicPr>
        <p:blipFill rotWithShape="1">
          <a:blip r:embed="rId4"/>
          <a:srcRect t="6871" r="3648" b="4265"/>
          <a:stretch/>
        </p:blipFill>
        <p:spPr>
          <a:xfrm>
            <a:off x="1138703" y="278676"/>
            <a:ext cx="9129537" cy="3335381"/>
          </a:xfrm>
          <a:prstGeom prst="rect">
            <a:avLst/>
          </a:prstGeom>
        </p:spPr>
      </p:pic>
      <p:sp>
        <p:nvSpPr>
          <p:cNvPr id="8" name="PoljeZBesedilom 7"/>
          <p:cNvSpPr txBox="1"/>
          <p:nvPr/>
        </p:nvSpPr>
        <p:spPr>
          <a:xfrm>
            <a:off x="635725" y="4014651"/>
            <a:ext cx="10929258" cy="21544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l-SI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Mladi </a:t>
            </a:r>
            <a:r>
              <a:rPr kumimoji="0" lang="sl-SI" sz="2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pesnik</a:t>
            </a:r>
            <a:r>
              <a:rPr kumimoji="0" lang="sl-SI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, ___________ prva zbirka je izšla pred kratkim, je med bralci požel navdušenje. 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l-SI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l-SI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                     moški spol (tisti pesnik), ednina   </a:t>
            </a:r>
            <a:r>
              <a:rPr kumimoji="0" lang="sl-SI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Wingdings" panose="05000000000000000000" pitchFamily="2" charset="2"/>
              </a:rPr>
              <a:t>   katerega/čigar</a:t>
            </a:r>
            <a:endParaRPr kumimoji="0" lang="sl-SI" sz="18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l-SI" sz="18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l-SI" sz="20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l-SI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Mladi pesnik, </a:t>
            </a:r>
            <a:r>
              <a:rPr kumimoji="0" lang="sl-SI" sz="2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katerega </a:t>
            </a:r>
            <a:r>
              <a:rPr kumimoji="0" lang="sl-SI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prva zbirka je izšla pred kratkim, je med bralci požel navdušenje. </a:t>
            </a:r>
            <a:endParaRPr kumimoji="0" lang="sl-SI" sz="20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l-SI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Mladi pesnik, </a:t>
            </a:r>
            <a:r>
              <a:rPr kumimoji="0" lang="sl-SI" sz="2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čigar </a:t>
            </a:r>
            <a:r>
              <a:rPr kumimoji="0" lang="sl-SI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prva zbirka je izšla pred kratkim, je med bralci požel navdušenje. </a:t>
            </a:r>
          </a:p>
        </p:txBody>
      </p:sp>
      <p:cxnSp>
        <p:nvCxnSpPr>
          <p:cNvPr id="10" name="Raven puščični povezovalnik 9"/>
          <p:cNvCxnSpPr/>
          <p:nvPr/>
        </p:nvCxnSpPr>
        <p:spPr>
          <a:xfrm flipH="1">
            <a:off x="2246811" y="4336869"/>
            <a:ext cx="8709" cy="30480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pic>
        <p:nvPicPr>
          <p:cNvPr id="11" name="Slika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2013979">
            <a:off x="5390818" y="4835820"/>
            <a:ext cx="348129" cy="825196"/>
          </a:xfrm>
          <a:prstGeom prst="rect">
            <a:avLst/>
          </a:prstGeom>
        </p:spPr>
      </p:pic>
      <p:pic>
        <p:nvPicPr>
          <p:cNvPr id="2" name="Zvok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488738" y="6154738"/>
            <a:ext cx="487362" cy="487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619538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79212"/>
    </mc:Choice>
    <mc:Fallback>
      <p:transition spd="slow" advTm="17921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ova tema">
  <a:themeElements>
    <a:clrScheme name="Pisarn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isarna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Retrospektiva">
  <a:themeElements>
    <a:clrScheme name="Retrospektiva">
      <a:dk1>
        <a:sysClr val="windowText" lastClr="000000"/>
      </a:dk1>
      <a:lt1>
        <a:sysClr val="window" lastClr="FFFFFF"/>
      </a:lt1>
      <a:dk2>
        <a:srgbClr val="344068"/>
      </a:dk2>
      <a:lt2>
        <a:srgbClr val="D9E0E6"/>
      </a:lt2>
      <a:accent1>
        <a:srgbClr val="1CADE4"/>
      </a:accent1>
      <a:accent2>
        <a:srgbClr val="2683C6"/>
      </a:accent2>
      <a:accent3>
        <a:srgbClr val="28C4CC"/>
      </a:accent3>
      <a:accent4>
        <a:srgbClr val="42BA97"/>
      </a:accent4>
      <a:accent5>
        <a:srgbClr val="3E8853"/>
      </a:accent5>
      <a:accent6>
        <a:srgbClr val="62A39F"/>
      </a:accent6>
      <a:hlink>
        <a:srgbClr val="6EAC1C"/>
      </a:hlink>
      <a:folHlink>
        <a:srgbClr val="B26B02"/>
      </a:folHlink>
    </a:clrScheme>
    <a:fontScheme name="Retrospektiva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ktiva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9CC26709-368C-4D72-9060-94E5B3FF3CD6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</TotalTime>
  <Words>193</Words>
  <Application>Microsoft Office PowerPoint</Application>
  <PresentationFormat>Širokozaslonsko</PresentationFormat>
  <Paragraphs>33</Paragraphs>
  <Slides>3</Slides>
  <Notes>0</Notes>
  <HiddenSlides>0</HiddenSlides>
  <MMClips>3</MMClips>
  <ScaleCrop>false</ScaleCrop>
  <HeadingPairs>
    <vt:vector size="6" baseType="variant">
      <vt:variant>
        <vt:lpstr>Uporabljene pisave</vt:lpstr>
      </vt:variant>
      <vt:variant>
        <vt:i4>4</vt:i4>
      </vt:variant>
      <vt:variant>
        <vt:lpstr>Tema</vt:lpstr>
      </vt:variant>
      <vt:variant>
        <vt:i4>2</vt:i4>
      </vt:variant>
      <vt:variant>
        <vt:lpstr>Naslovi diapozitivov</vt:lpstr>
      </vt:variant>
      <vt:variant>
        <vt:i4>3</vt:i4>
      </vt:variant>
    </vt:vector>
  </HeadingPairs>
  <TitlesOfParts>
    <vt:vector size="9" baseType="lpstr">
      <vt:lpstr>Arial</vt:lpstr>
      <vt:lpstr>Calibri</vt:lpstr>
      <vt:lpstr>Calibri Light</vt:lpstr>
      <vt:lpstr>Wingdings</vt:lpstr>
      <vt:lpstr>Officeova tema</vt:lpstr>
      <vt:lpstr>Retrospektiva</vt:lpstr>
      <vt:lpstr>OZIRALNI ZAIMKI</vt:lpstr>
      <vt:lpstr>Kdaj uporabljamo oziralni zaimek KI in KATERI?</vt:lpstr>
      <vt:lpstr>PowerPointova predstavitev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OZIRALNI ZAIMKI</dc:title>
  <dc:creator>Andreja</dc:creator>
  <cp:lastModifiedBy>Petra Matko</cp:lastModifiedBy>
  <cp:revision>3</cp:revision>
  <dcterms:created xsi:type="dcterms:W3CDTF">2020-04-12T11:05:10Z</dcterms:created>
  <dcterms:modified xsi:type="dcterms:W3CDTF">2020-04-15T09:43:46Z</dcterms:modified>
</cp:coreProperties>
</file>