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70" r:id="rId2"/>
    <p:sldId id="276" r:id="rId3"/>
    <p:sldId id="273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33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01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78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POVRATNO</a:t>
            </a:r>
            <a:b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SVOJILNI ZAIMEK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8385"/>
          <a:stretch/>
        </p:blipFill>
        <p:spPr>
          <a:xfrm>
            <a:off x="6086658" y="434451"/>
            <a:ext cx="3675651" cy="3829276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beseda, s katero izražamo, da to pripada ali je last tistega, ki kaj dela ali se z njim dogaja.</a:t>
            </a:r>
          </a:p>
          <a:p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aimek: SVOJ 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669280" y="4615642"/>
            <a:ext cx="570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Vsak berač </a:t>
            </a:r>
            <a:r>
              <a:rPr lang="sl-SI" sz="3200" dirty="0" smtClean="0">
                <a:solidFill>
                  <a:srgbClr val="FF0000"/>
                </a:solidFill>
              </a:rPr>
              <a:t>svojo</a:t>
            </a:r>
            <a:r>
              <a:rPr lang="sl-SI" sz="3200" dirty="0" smtClean="0"/>
              <a:t> torbo hvali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503817" y="5599612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torba je beračeva</a:t>
            </a:r>
            <a:endParaRPr lang="sl-SI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7994152" y="5120641"/>
            <a:ext cx="0" cy="478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815">
        <p:fade/>
      </p:transition>
    </mc:Choice>
    <mc:Fallback>
      <p:transition spd="med" advTm="52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43594"/>
            <a:ext cx="3200400" cy="2286000"/>
          </a:xfrm>
        </p:spPr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POVRATNO SVOJILNI ZAIMEK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ovratno svojilni zaimek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38862.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8160" y="571125"/>
            <a:ext cx="6965315" cy="5224838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64"/>
    </mc:Choice>
    <mc:Fallback>
      <p:transition spd="slow" advTm="77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666" objId="5"/>
        <p14:stopEvt time="4997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Pospravljam</a:t>
            </a:r>
            <a:r>
              <a:rPr lang="sl-SI" b="1" dirty="0" smtClean="0"/>
              <a:t> svojo sobo. </a:t>
            </a:r>
            <a:endParaRPr lang="sl-SI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744496" y="2050281"/>
            <a:ext cx="4937760" cy="796158"/>
          </a:xfrm>
        </p:spPr>
        <p:txBody>
          <a:bodyPr>
            <a:normAutofit/>
          </a:bodyPr>
          <a:lstStyle/>
          <a:p>
            <a:r>
              <a:rPr lang="sl-SI" cap="none" dirty="0" smtClean="0"/>
              <a:t>KDO pospravlja? Jaz. </a:t>
            </a:r>
            <a:endParaRPr lang="sl-SI" cap="none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394960" y="2971292"/>
            <a:ext cx="6477492" cy="1366715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sz="2800" dirty="0" smtClean="0"/>
              <a:t>Kdo je </a:t>
            </a:r>
            <a:r>
              <a:rPr lang="sl-SI" sz="2800" b="1" dirty="0" smtClean="0"/>
              <a:t>lastnik</a:t>
            </a:r>
            <a:r>
              <a:rPr lang="sl-SI" sz="2800" dirty="0" smtClean="0"/>
              <a:t> sobe, ki jo pospravljam? Jaz. </a:t>
            </a:r>
            <a:endParaRPr lang="sl-SI" sz="28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101348" y="2791219"/>
            <a:ext cx="4937760" cy="736282"/>
          </a:xfrm>
        </p:spPr>
        <p:txBody>
          <a:bodyPr/>
          <a:lstStyle/>
          <a:p>
            <a:r>
              <a:rPr lang="sl-SI" cap="none" dirty="0" smtClean="0"/>
              <a:t>KAJ pospravljam? Sobo.</a:t>
            </a:r>
            <a:endParaRPr lang="sl-SI" cap="none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93174" y="4936366"/>
            <a:ext cx="11076039" cy="1223352"/>
          </a:xfrm>
        </p:spPr>
        <p:txBody>
          <a:bodyPr>
            <a:normAutofit/>
          </a:bodyPr>
          <a:lstStyle/>
          <a:p>
            <a:pPr algn="ctr"/>
            <a:r>
              <a:rPr lang="sl-S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je osebek hkrati lastnik, potem uporabimo povratni svojilni zaimek.</a:t>
            </a:r>
            <a:endParaRPr lang="sl-SI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67" y="1892200"/>
            <a:ext cx="4633362" cy="2731245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483">
        <p:fade/>
      </p:transition>
    </mc:Choice>
    <mc:Fallback>
      <p:transition spd="med" advTm="42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Vozim se </a:t>
            </a:r>
            <a:r>
              <a:rPr lang="sl-SI" b="1" dirty="0" smtClean="0"/>
              <a:t>s svojim kolesom.</a:t>
            </a:r>
            <a:endParaRPr lang="sl-SI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511412" y="2726050"/>
            <a:ext cx="4937760" cy="736282"/>
          </a:xfrm>
        </p:spPr>
        <p:txBody>
          <a:bodyPr/>
          <a:lstStyle/>
          <a:p>
            <a:r>
              <a:rPr lang="sl-SI" cap="none" dirty="0" smtClean="0"/>
              <a:t>S ČIM se vozim? S kolesom.</a:t>
            </a:r>
            <a:endParaRPr lang="sl-SI" cap="none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97280" y="5466445"/>
            <a:ext cx="10627688" cy="751405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/>
              <a:t>Osebek je hkrati lastnik, zato uporabimo povratni svojilni zaimek. </a:t>
            </a:r>
            <a:endParaRPr lang="sl-SI" sz="2800" b="1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5197331" y="1989768"/>
            <a:ext cx="4937760" cy="736282"/>
          </a:xfrm>
        </p:spPr>
        <p:txBody>
          <a:bodyPr/>
          <a:lstStyle/>
          <a:p>
            <a:r>
              <a:rPr lang="sl-SI" cap="none" dirty="0" smtClean="0"/>
              <a:t>KDO se vozi? Jaz.</a:t>
            </a:r>
            <a:endParaRPr lang="sl-SI" cap="none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5197331" y="3850010"/>
            <a:ext cx="6704617" cy="601011"/>
          </a:xfrm>
        </p:spPr>
        <p:txBody>
          <a:bodyPr>
            <a:noAutofit/>
          </a:bodyPr>
          <a:lstStyle/>
          <a:p>
            <a:r>
              <a:rPr lang="sl-SI" sz="2800" dirty="0" smtClean="0"/>
              <a:t>Kdo je</a:t>
            </a:r>
            <a:r>
              <a:rPr lang="sl-SI" sz="2800" b="1" dirty="0" smtClean="0"/>
              <a:t> lastnik </a:t>
            </a:r>
            <a:r>
              <a:rPr lang="sl-SI" sz="2800" dirty="0" smtClean="0"/>
              <a:t>kolesa, s katerim se vozim? Jaz. </a:t>
            </a:r>
            <a:endParaRPr lang="sl-SI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44" y="1894913"/>
            <a:ext cx="3341985" cy="3134838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290">
        <p:fade/>
      </p:transition>
    </mc:Choice>
    <mc:Fallback>
      <p:transition spd="med" advTm="40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sl-SI" b="1" dirty="0" smtClean="0"/>
              <a:t>Mi </a:t>
            </a:r>
            <a:r>
              <a:rPr lang="sl-SI" b="1" u="sng" dirty="0" smtClean="0"/>
              <a:t>posodiš</a:t>
            </a:r>
            <a:r>
              <a:rPr lang="sl-SI" b="1" dirty="0" smtClean="0"/>
              <a:t> svoj trikotnik? </a:t>
            </a:r>
            <a:endParaRPr lang="sl-SI" b="1" dirty="0"/>
          </a:p>
        </p:txBody>
      </p:sp>
      <p:sp>
        <p:nvSpPr>
          <p:cNvPr id="14" name="Označba mesta besedila 2"/>
          <p:cNvSpPr>
            <a:spLocks noGrp="1"/>
          </p:cNvSpPr>
          <p:nvPr>
            <p:ph type="body" idx="1"/>
          </p:nvPr>
        </p:nvSpPr>
        <p:spPr>
          <a:xfrm>
            <a:off x="5744496" y="2050281"/>
            <a:ext cx="4937760" cy="796158"/>
          </a:xfrm>
        </p:spPr>
        <p:txBody>
          <a:bodyPr>
            <a:normAutofit/>
          </a:bodyPr>
          <a:lstStyle/>
          <a:p>
            <a:r>
              <a:rPr lang="sl-SI" cap="none" dirty="0" smtClean="0"/>
              <a:t>KDO mi posodi? Ti </a:t>
            </a:r>
            <a:endParaRPr lang="sl-SI" cap="none" dirty="0"/>
          </a:p>
        </p:txBody>
      </p:sp>
      <p:sp>
        <p:nvSpPr>
          <p:cNvPr id="15" name="Označba mesta vsebine 3"/>
          <p:cNvSpPr>
            <a:spLocks noGrp="1"/>
          </p:cNvSpPr>
          <p:nvPr>
            <p:ph sz="half" idx="2"/>
          </p:nvPr>
        </p:nvSpPr>
        <p:spPr>
          <a:xfrm>
            <a:off x="5394960" y="3159360"/>
            <a:ext cx="6477492" cy="1366715"/>
          </a:xfrm>
        </p:spPr>
        <p:txBody>
          <a:bodyPr>
            <a:normAutofit fontScale="85000"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sz="2800" dirty="0" smtClean="0"/>
              <a:t>Kdo je </a:t>
            </a:r>
            <a:r>
              <a:rPr lang="sl-SI" sz="2800" b="1" dirty="0" smtClean="0"/>
              <a:t>lastnik</a:t>
            </a:r>
            <a:r>
              <a:rPr lang="sl-SI" sz="2800" dirty="0" smtClean="0"/>
              <a:t> trikotnika, ki si ga želim izposoditi? Ti. </a:t>
            </a:r>
            <a:endParaRPr lang="sl-SI" sz="2800" dirty="0"/>
          </a:p>
        </p:txBody>
      </p:sp>
      <p:sp>
        <p:nvSpPr>
          <p:cNvPr id="16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101348" y="2791219"/>
            <a:ext cx="4937760" cy="736282"/>
          </a:xfrm>
        </p:spPr>
        <p:txBody>
          <a:bodyPr/>
          <a:lstStyle/>
          <a:p>
            <a:r>
              <a:rPr lang="sl-SI" cap="none" dirty="0" smtClean="0"/>
              <a:t>KAJ mi posodi? Trikotnik.</a:t>
            </a:r>
            <a:endParaRPr lang="sl-SI" cap="none" dirty="0"/>
          </a:p>
        </p:txBody>
      </p:sp>
      <p:sp>
        <p:nvSpPr>
          <p:cNvPr id="17" name="Označba mesta vsebine 5"/>
          <p:cNvSpPr>
            <a:spLocks noGrp="1"/>
          </p:cNvSpPr>
          <p:nvPr>
            <p:ph sz="quarter" idx="4"/>
          </p:nvPr>
        </p:nvSpPr>
        <p:spPr>
          <a:xfrm>
            <a:off x="663677" y="5306835"/>
            <a:ext cx="11076039" cy="740938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Osebek je hkrati lastnik, zato uporabimo povratni svojilni zaimek.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608" y="1992547"/>
            <a:ext cx="3206392" cy="3033074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>
            <a:off x="1365608" y="4574613"/>
            <a:ext cx="97339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536">
        <p:fade/>
      </p:transition>
    </mc:Choice>
    <mc:Fallback>
      <p:transition spd="med" advTm="315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36342" r="41632"/>
          <a:stretch/>
        </p:blipFill>
        <p:spPr>
          <a:xfrm>
            <a:off x="1905375" y="801483"/>
            <a:ext cx="2517258" cy="467591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r="89193"/>
          <a:stretch/>
        </p:blipFill>
        <p:spPr>
          <a:xfrm>
            <a:off x="671509" y="801483"/>
            <a:ext cx="1235119" cy="46759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78388"/>
          <a:stretch/>
        </p:blipFill>
        <p:spPr>
          <a:xfrm>
            <a:off x="4422633" y="557348"/>
            <a:ext cx="2370053" cy="50459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76057" b="8571"/>
          <a:stretch/>
        </p:blipFill>
        <p:spPr>
          <a:xfrm>
            <a:off x="4889442" y="895109"/>
            <a:ext cx="1436434" cy="10696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r="71943" b="7509"/>
          <a:stretch/>
        </p:blipFill>
        <p:spPr>
          <a:xfrm>
            <a:off x="2172669" y="900481"/>
            <a:ext cx="1655579" cy="106424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3758" y="3540035"/>
            <a:ext cx="4628276" cy="273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9849" y="189329"/>
            <a:ext cx="3783545" cy="2553312"/>
          </a:xfrm>
          <a:prstGeom prst="rect">
            <a:avLst/>
          </a:prstGeom>
        </p:spPr>
      </p:pic>
      <p:cxnSp>
        <p:nvCxnSpPr>
          <p:cNvPr id="11" name="Raven puščični povezovalnik 10"/>
          <p:cNvCxnSpPr/>
          <p:nvPr/>
        </p:nvCxnSpPr>
        <p:spPr>
          <a:xfrm>
            <a:off x="10249989" y="2862622"/>
            <a:ext cx="0" cy="561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242">
        <p:fade/>
      </p:transition>
    </mc:Choice>
    <mc:Fallback>
      <p:transition spd="med" advTm="25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379</TotalTime>
  <Words>160</Words>
  <Application>Microsoft Office PowerPoint</Application>
  <PresentationFormat>Širokozaslonsko</PresentationFormat>
  <Paragraphs>26</Paragraphs>
  <Slides>6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Retrospektiva</vt:lpstr>
      <vt:lpstr>POVRATNO SVOJILNI ZAIMEK</vt:lpstr>
      <vt:lpstr>POVRATNO SVOJILNI ZAIMEK</vt:lpstr>
      <vt:lpstr>Pospravljam svojo sobo. </vt:lpstr>
      <vt:lpstr>Vozim se s svojim kolesom.</vt:lpstr>
      <vt:lpstr>Mi posodiš svoj trikotnik? 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ZAIMKI</dc:title>
  <dc:creator>Petra Matko</dc:creator>
  <cp:lastModifiedBy>Petra Matko</cp:lastModifiedBy>
  <cp:revision>81</cp:revision>
  <dcterms:created xsi:type="dcterms:W3CDTF">2020-04-02T06:11:56Z</dcterms:created>
  <dcterms:modified xsi:type="dcterms:W3CDTF">2020-04-08T18:53:57Z</dcterms:modified>
</cp:coreProperties>
</file>