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sldIdLst>
    <p:sldId id="276" r:id="rId2"/>
    <p:sldId id="28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31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783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756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294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35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23352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80193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527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0295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6781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1116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7BF2F77-C7B0-484A-8571-675E75CCD099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E086773-F6A6-4450-8CEF-29D70F1EA780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14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3359"/>
            <a:ext cx="3200400" cy="1523999"/>
          </a:xfrm>
        </p:spPr>
        <p:txBody>
          <a:bodyPr>
            <a:normAutofit/>
          </a:bodyPr>
          <a:lstStyle/>
          <a:p>
            <a:pPr algn="ctr"/>
            <a:r>
              <a:rPr lang="sl-SI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VPRAŠALNI ZAIMKI</a:t>
            </a:r>
            <a:endParaRPr lang="sl-SI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74320" y="1737358"/>
            <a:ext cx="3383280" cy="4541522"/>
          </a:xfrm>
        </p:spPr>
        <p:txBody>
          <a:bodyPr>
            <a:noAutofit/>
          </a:bodyPr>
          <a:lstStyle/>
          <a:p>
            <a:r>
              <a:rPr lang="sl-SI" sz="1800" b="1" dirty="0"/>
              <a:t>s</a:t>
            </a:r>
            <a:r>
              <a:rPr lang="sl-SI" sz="1800" b="1" dirty="0" smtClean="0"/>
              <a:t>o besede, s katerimi sprašujemo</a:t>
            </a:r>
            <a:r>
              <a:rPr lang="sl-SI" sz="1800" b="1" dirty="0"/>
              <a:t> </a:t>
            </a:r>
            <a:r>
              <a:rPr lang="sl-SI" sz="1800" b="1" dirty="0" smtClean="0"/>
              <a:t>po:</a:t>
            </a:r>
            <a:endParaRPr lang="sl-SI" sz="1800" b="1" dirty="0"/>
          </a:p>
          <a:p>
            <a:r>
              <a:rPr lang="sl-SI" sz="1800" b="1" dirty="0" smtClean="0"/>
              <a:t>- osebah, živalih in rastlinah (KDO?)</a:t>
            </a:r>
          </a:p>
          <a:p>
            <a:pPr marL="285750" indent="-285750">
              <a:buFontTx/>
              <a:buChar char="-"/>
            </a:pPr>
            <a:r>
              <a:rPr lang="sl-SI" sz="1800" b="1" dirty="0" smtClean="0"/>
              <a:t>predmetih in pojmih(KAJ?)</a:t>
            </a:r>
          </a:p>
          <a:p>
            <a:pPr marL="285750" indent="-285750">
              <a:buFontTx/>
              <a:buChar char="-"/>
            </a:pPr>
            <a:r>
              <a:rPr lang="sl-SI" sz="1800" b="1" dirty="0" smtClean="0"/>
              <a:t>lastnostih (KAKŠEN?)</a:t>
            </a:r>
          </a:p>
          <a:p>
            <a:pPr marL="285750" indent="-285750">
              <a:buFontTx/>
              <a:buChar char="-"/>
            </a:pPr>
            <a:r>
              <a:rPr lang="sl-SI" sz="1800" b="1" dirty="0" smtClean="0"/>
              <a:t>vrsti (KATERI?)</a:t>
            </a:r>
          </a:p>
          <a:p>
            <a:pPr marL="285750" indent="-285750">
              <a:buFontTx/>
              <a:buChar char="-"/>
            </a:pPr>
            <a:r>
              <a:rPr lang="sl-SI" sz="1800" b="1" dirty="0" smtClean="0"/>
              <a:t>svojini (ČIGAV?)</a:t>
            </a:r>
          </a:p>
          <a:p>
            <a:pPr marL="285750" indent="-285750">
              <a:buFontTx/>
              <a:buChar char="-"/>
            </a:pPr>
            <a:r>
              <a:rPr lang="sl-SI" sz="1800" b="1" dirty="0"/>
              <a:t>p</a:t>
            </a:r>
            <a:r>
              <a:rPr lang="sl-SI" sz="1800" b="1" dirty="0" smtClean="0"/>
              <a:t>rostoru (KJE, KAM, KOD?)</a:t>
            </a:r>
          </a:p>
          <a:p>
            <a:pPr marL="285750" indent="-285750">
              <a:buFontTx/>
              <a:buChar char="-"/>
            </a:pPr>
            <a:r>
              <a:rPr lang="sl-SI" sz="1800" b="1" dirty="0"/>
              <a:t>č</a:t>
            </a:r>
            <a:r>
              <a:rPr lang="sl-SI" sz="1800" b="1" dirty="0" smtClean="0"/>
              <a:t>asu (KDAJ?)</a:t>
            </a:r>
          </a:p>
          <a:p>
            <a:pPr marL="285750" indent="-285750">
              <a:buFontTx/>
              <a:buChar char="-"/>
            </a:pPr>
            <a:r>
              <a:rPr lang="sl-SI" sz="1800" b="1" dirty="0"/>
              <a:t>v</a:t>
            </a:r>
            <a:r>
              <a:rPr lang="sl-SI" sz="1800" b="1" dirty="0" smtClean="0"/>
              <a:t>zroku (ZAKAJ?)</a:t>
            </a:r>
          </a:p>
          <a:p>
            <a:pPr marL="285750" indent="-285750">
              <a:buFontTx/>
              <a:buChar char="-"/>
            </a:pPr>
            <a:r>
              <a:rPr lang="sl-SI" sz="1800" b="1" dirty="0" smtClean="0"/>
              <a:t>načinu (KAKO?)</a:t>
            </a:r>
          </a:p>
          <a:p>
            <a:pPr marL="285750" indent="-285750">
              <a:buFontTx/>
              <a:buChar char="-"/>
            </a:pPr>
            <a:r>
              <a:rPr lang="sl-SI" sz="1800" b="1" dirty="0"/>
              <a:t>n</a:t>
            </a:r>
            <a:r>
              <a:rPr lang="sl-SI" sz="1800" b="1" dirty="0" smtClean="0"/>
              <a:t>amenu (ČEMU?)</a:t>
            </a:r>
            <a:endParaRPr lang="sl-SI" sz="1800" b="1" dirty="0"/>
          </a:p>
        </p:txBody>
      </p:sp>
      <p:pic>
        <p:nvPicPr>
          <p:cNvPr id="7" name="Označba mesta vsebine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362418">
            <a:off x="8544744" y="721496"/>
            <a:ext cx="2040501" cy="1874307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184201">
            <a:off x="5216207" y="605196"/>
            <a:ext cx="2105025" cy="1933575"/>
          </a:xfrm>
          <a:prstGeom prst="rect">
            <a:avLst/>
          </a:prstGeom>
        </p:spPr>
      </p:pic>
      <p:sp>
        <p:nvSpPr>
          <p:cNvPr id="9" name="PoljeZBesedilom 8"/>
          <p:cNvSpPr txBox="1"/>
          <p:nvPr/>
        </p:nvSpPr>
        <p:spPr>
          <a:xfrm>
            <a:off x="4429760" y="3129280"/>
            <a:ext cx="749808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600" u="sng" dirty="0" smtClean="0"/>
              <a:t>Matej</a:t>
            </a:r>
            <a:r>
              <a:rPr lang="sl-SI" sz="2600" dirty="0" smtClean="0"/>
              <a:t> je zanimiv fant.            </a:t>
            </a:r>
            <a:r>
              <a:rPr lang="sl-SI" sz="2600" b="1" dirty="0" smtClean="0"/>
              <a:t>KDO </a:t>
            </a:r>
            <a:r>
              <a:rPr lang="sl-SI" sz="2600" dirty="0" smtClean="0"/>
              <a:t>je zanimiv fant?</a:t>
            </a:r>
          </a:p>
          <a:p>
            <a:endParaRPr lang="sl-SI" sz="2600" dirty="0" smtClean="0"/>
          </a:p>
          <a:p>
            <a:r>
              <a:rPr lang="sl-SI" sz="2600" dirty="0" smtClean="0"/>
              <a:t>Vid je naročil </a:t>
            </a:r>
            <a:r>
              <a:rPr lang="sl-SI" sz="2600" u="sng" dirty="0" smtClean="0"/>
              <a:t>čaj</a:t>
            </a:r>
            <a:r>
              <a:rPr lang="sl-SI" sz="2600" dirty="0" smtClean="0"/>
              <a:t>.                            </a:t>
            </a:r>
            <a:r>
              <a:rPr lang="sl-SI" sz="2600" b="1" dirty="0" smtClean="0"/>
              <a:t>KAJ</a:t>
            </a:r>
            <a:r>
              <a:rPr lang="sl-SI" sz="2600" dirty="0" smtClean="0"/>
              <a:t> je naročil?</a:t>
            </a:r>
          </a:p>
          <a:p>
            <a:endParaRPr lang="sl-SI" sz="2600" dirty="0" smtClean="0"/>
          </a:p>
          <a:p>
            <a:r>
              <a:rPr lang="sl-SI" sz="2600" dirty="0" smtClean="0"/>
              <a:t>Imela je pet jabolk.               </a:t>
            </a:r>
            <a:r>
              <a:rPr lang="sl-SI" sz="2600" b="1" dirty="0" smtClean="0"/>
              <a:t>KOLIKO</a:t>
            </a:r>
            <a:r>
              <a:rPr lang="sl-SI" sz="2600" dirty="0" smtClean="0"/>
              <a:t> jabolk je imela?</a:t>
            </a:r>
          </a:p>
          <a:p>
            <a:endParaRPr lang="sl-SI" sz="2600" dirty="0" smtClean="0"/>
          </a:p>
          <a:p>
            <a:r>
              <a:rPr lang="sl-SI" sz="2600" dirty="0" smtClean="0"/>
              <a:t>Spet imaš </a:t>
            </a:r>
            <a:r>
              <a:rPr lang="sl-SI" sz="2600" u="sng" dirty="0" smtClean="0"/>
              <a:t>ledene</a:t>
            </a:r>
            <a:r>
              <a:rPr lang="sl-SI" sz="2600" dirty="0" smtClean="0"/>
              <a:t> roke!                   </a:t>
            </a:r>
            <a:r>
              <a:rPr lang="sl-SI" sz="2600" b="1" dirty="0" smtClean="0"/>
              <a:t>KAKŠNE </a:t>
            </a:r>
            <a:r>
              <a:rPr lang="sl-SI" sz="2600" dirty="0" smtClean="0"/>
              <a:t>roke imaš? </a:t>
            </a:r>
            <a:endParaRPr lang="sl-SI" sz="2600" dirty="0"/>
          </a:p>
        </p:txBody>
      </p:sp>
    </p:spTree>
    <p:extLst>
      <p:ext uri="{BB962C8B-B14F-4D97-AF65-F5344CB8AC3E}">
        <p14:creationId xmlns:p14="http://schemas.microsoft.com/office/powerpoint/2010/main" val="218488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269966" y="252549"/>
            <a:ext cx="3413760" cy="6296297"/>
          </a:xfrm>
        </p:spPr>
        <p:txBody>
          <a:bodyPr>
            <a:normAutofit/>
          </a:bodyPr>
          <a:lstStyle/>
          <a:p>
            <a:r>
              <a:rPr lang="sl-SI" sz="2400" b="1" dirty="0" smtClean="0"/>
              <a:t>Nekaterim vprašalnim zaimkom se oblika ne spreminja, npr.:</a:t>
            </a:r>
          </a:p>
          <a:p>
            <a:pPr marL="285750" indent="-285750">
              <a:buFontTx/>
              <a:buChar char="-"/>
            </a:pPr>
            <a:r>
              <a:rPr lang="sl-SI" sz="2400" b="1" dirty="0" smtClean="0"/>
              <a:t>KAKO,</a:t>
            </a:r>
          </a:p>
          <a:p>
            <a:pPr marL="285750" indent="-285750">
              <a:buFontTx/>
              <a:buChar char="-"/>
            </a:pPr>
            <a:r>
              <a:rPr lang="sl-SI" sz="2400" b="1" dirty="0" smtClean="0"/>
              <a:t>KJE,</a:t>
            </a:r>
          </a:p>
          <a:p>
            <a:pPr marL="285750" indent="-285750">
              <a:buFontTx/>
              <a:buChar char="-"/>
            </a:pPr>
            <a:r>
              <a:rPr lang="sl-SI" sz="2400" b="1" dirty="0" smtClean="0"/>
              <a:t>KOLIKO,</a:t>
            </a:r>
          </a:p>
          <a:p>
            <a:pPr marL="285750" indent="-285750">
              <a:buFontTx/>
              <a:buChar char="-"/>
            </a:pPr>
            <a:r>
              <a:rPr lang="sl-SI" sz="2400" b="1" dirty="0" smtClean="0"/>
              <a:t>KDAJ,</a:t>
            </a:r>
          </a:p>
          <a:p>
            <a:pPr marL="285750" indent="-285750">
              <a:buFontTx/>
              <a:buChar char="-"/>
            </a:pPr>
            <a:r>
              <a:rPr lang="sl-SI" sz="2400" b="1" dirty="0" smtClean="0"/>
              <a:t>ZAKAJ.</a:t>
            </a:r>
          </a:p>
          <a:p>
            <a:pPr marL="285750" indent="-285750">
              <a:buFontTx/>
              <a:buChar char="-"/>
            </a:pPr>
            <a:endParaRPr lang="sl-SI" sz="2400" b="1" dirty="0"/>
          </a:p>
          <a:p>
            <a:pPr algn="just"/>
            <a:r>
              <a:rPr lang="sl-SI" sz="2400" b="1" dirty="0" smtClean="0"/>
              <a:t>Drugim pa se oblika spreminja -&gt; </a:t>
            </a:r>
            <a:r>
              <a:rPr lang="sl-SI" sz="2400" b="1" i="1" dirty="0" smtClean="0"/>
              <a:t>jih lahko sklanjamo </a:t>
            </a:r>
            <a:r>
              <a:rPr lang="sl-SI" sz="2400" b="1" dirty="0" smtClean="0"/>
              <a:t>(podobno kot samostalnike in pridevnike).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4389120" y="635725"/>
            <a:ext cx="25864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IMENOVALNIK</a:t>
            </a:r>
            <a:r>
              <a:rPr lang="sl-SI" dirty="0" smtClean="0"/>
              <a:t>   kdo</a:t>
            </a:r>
          </a:p>
          <a:p>
            <a:r>
              <a:rPr lang="sl-SI" b="1" dirty="0" smtClean="0"/>
              <a:t>RODILNIK</a:t>
            </a:r>
            <a:r>
              <a:rPr lang="sl-SI" dirty="0" smtClean="0"/>
              <a:t>           koga</a:t>
            </a:r>
          </a:p>
          <a:p>
            <a:r>
              <a:rPr lang="sl-SI" b="1" dirty="0" smtClean="0"/>
              <a:t>DAJALNIK</a:t>
            </a:r>
            <a:r>
              <a:rPr lang="sl-SI" dirty="0" smtClean="0"/>
              <a:t>           komu</a:t>
            </a:r>
          </a:p>
          <a:p>
            <a:r>
              <a:rPr lang="sl-SI" b="1" dirty="0" smtClean="0"/>
              <a:t>TOŽILNIK  </a:t>
            </a:r>
            <a:r>
              <a:rPr lang="sl-SI" dirty="0" smtClean="0"/>
              <a:t>          koga</a:t>
            </a:r>
          </a:p>
          <a:p>
            <a:r>
              <a:rPr lang="sl-SI" b="1" dirty="0" smtClean="0"/>
              <a:t>MESTNIK</a:t>
            </a:r>
            <a:r>
              <a:rPr lang="sl-SI" dirty="0" smtClean="0"/>
              <a:t>            o kom</a:t>
            </a:r>
          </a:p>
          <a:p>
            <a:r>
              <a:rPr lang="sl-SI" b="1" dirty="0" smtClean="0"/>
              <a:t>ORODNIK </a:t>
            </a:r>
            <a:r>
              <a:rPr lang="sl-SI" dirty="0" smtClean="0"/>
              <a:t>          s kom</a:t>
            </a:r>
            <a:endParaRPr lang="sl-SI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9005761" y="4344143"/>
            <a:ext cx="29783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/>
              <a:t>IMENOVALNIK</a:t>
            </a:r>
            <a:r>
              <a:rPr lang="sl-SI" dirty="0"/>
              <a:t>   </a:t>
            </a:r>
            <a:r>
              <a:rPr lang="sl-SI" dirty="0" smtClean="0"/>
              <a:t>kakšen</a:t>
            </a:r>
            <a:endParaRPr lang="sl-SI" dirty="0"/>
          </a:p>
          <a:p>
            <a:r>
              <a:rPr lang="sl-SI" b="1" dirty="0"/>
              <a:t>RODILNIK  </a:t>
            </a:r>
            <a:r>
              <a:rPr lang="sl-SI" dirty="0"/>
              <a:t>         </a:t>
            </a:r>
            <a:r>
              <a:rPr lang="sl-SI" dirty="0" smtClean="0"/>
              <a:t>kakšnega</a:t>
            </a:r>
            <a:endParaRPr lang="sl-SI" dirty="0"/>
          </a:p>
          <a:p>
            <a:r>
              <a:rPr lang="sl-SI" b="1" dirty="0"/>
              <a:t>DAJALNIK  </a:t>
            </a:r>
            <a:r>
              <a:rPr lang="sl-SI" dirty="0"/>
              <a:t>         </a:t>
            </a:r>
            <a:r>
              <a:rPr lang="sl-SI" dirty="0" smtClean="0"/>
              <a:t>kakšnemu</a:t>
            </a:r>
            <a:endParaRPr lang="sl-SI" dirty="0"/>
          </a:p>
          <a:p>
            <a:r>
              <a:rPr lang="sl-SI" b="1" dirty="0"/>
              <a:t>TOŽILNIK   </a:t>
            </a:r>
            <a:r>
              <a:rPr lang="sl-SI" dirty="0"/>
              <a:t>         </a:t>
            </a:r>
            <a:r>
              <a:rPr lang="sl-SI" dirty="0" smtClean="0"/>
              <a:t>kakšen</a:t>
            </a:r>
            <a:endParaRPr lang="sl-SI" dirty="0"/>
          </a:p>
          <a:p>
            <a:r>
              <a:rPr lang="sl-SI" b="1" dirty="0"/>
              <a:t>MESTNIK  </a:t>
            </a:r>
            <a:r>
              <a:rPr lang="sl-SI" dirty="0"/>
              <a:t>          </a:t>
            </a:r>
            <a:r>
              <a:rPr lang="sl-SI" dirty="0" smtClean="0"/>
              <a:t>pri kakšnem</a:t>
            </a:r>
            <a:endParaRPr lang="sl-SI" dirty="0"/>
          </a:p>
          <a:p>
            <a:r>
              <a:rPr lang="sl-SI" b="1" dirty="0"/>
              <a:t>ORODNIK </a:t>
            </a:r>
            <a:r>
              <a:rPr lang="sl-SI" dirty="0"/>
              <a:t>          s </a:t>
            </a:r>
            <a:r>
              <a:rPr lang="sl-SI" dirty="0" smtClean="0"/>
              <a:t>kakšnim</a:t>
            </a:r>
            <a:endParaRPr lang="sl-SI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7437119" y="2029879"/>
            <a:ext cx="53470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Jaka</a:t>
            </a:r>
            <a:r>
              <a:rPr lang="sl-SI" dirty="0" smtClean="0"/>
              <a:t> je odšel na počitnice.               KDO?     </a:t>
            </a:r>
          </a:p>
          <a:p>
            <a:endParaRPr lang="sl-SI" dirty="0"/>
          </a:p>
          <a:p>
            <a:r>
              <a:rPr lang="sl-SI" dirty="0" smtClean="0"/>
              <a:t>Na počitnicah je spoznal </a:t>
            </a:r>
            <a:r>
              <a:rPr lang="sl-SI" b="1" dirty="0" smtClean="0"/>
              <a:t>princa.     </a:t>
            </a:r>
            <a:r>
              <a:rPr lang="sl-SI" dirty="0" smtClean="0"/>
              <a:t>KOGA?</a:t>
            </a:r>
            <a:endParaRPr lang="sl-SI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4389120" y="5421361"/>
            <a:ext cx="44065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Njegovi spis je bil zelo </a:t>
            </a:r>
            <a:r>
              <a:rPr lang="sl-SI" b="1" dirty="0" smtClean="0"/>
              <a:t>kratek.     </a:t>
            </a:r>
            <a:r>
              <a:rPr lang="sl-SI" dirty="0" smtClean="0"/>
              <a:t>KAKŠEN?</a:t>
            </a:r>
          </a:p>
          <a:p>
            <a:endParaRPr lang="sl-SI" dirty="0"/>
          </a:p>
          <a:p>
            <a:r>
              <a:rPr lang="sl-SI" dirty="0" smtClean="0"/>
              <a:t>Fant ni bil navajen</a:t>
            </a:r>
            <a:r>
              <a:rPr lang="sl-SI" b="1" dirty="0" smtClean="0"/>
              <a:t> trdega </a:t>
            </a:r>
            <a:r>
              <a:rPr lang="sl-SI" dirty="0" smtClean="0"/>
              <a:t>dela.    KAKŠNEGA?</a:t>
            </a:r>
          </a:p>
          <a:p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13" name="Slika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796" y="249854"/>
            <a:ext cx="1985963" cy="1694688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5486" y="388424"/>
            <a:ext cx="992777" cy="1470780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6275" y="3632600"/>
            <a:ext cx="2077397" cy="1549000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 rotWithShape="1">
          <a:blip r:embed="rId5"/>
          <a:srcRect l="1901" r="-1"/>
          <a:stretch/>
        </p:blipFill>
        <p:spPr>
          <a:xfrm>
            <a:off x="4389120" y="3632600"/>
            <a:ext cx="1751520" cy="1645724"/>
          </a:xfrm>
          <a:prstGeom prst="rect">
            <a:avLst/>
          </a:prstGeom>
        </p:spPr>
      </p:pic>
      <p:cxnSp>
        <p:nvCxnSpPr>
          <p:cNvPr id="18" name="Raven povezovalnik 17"/>
          <p:cNvCxnSpPr/>
          <p:nvPr/>
        </p:nvCxnSpPr>
        <p:spPr>
          <a:xfrm>
            <a:off x="5895703" y="496389"/>
            <a:ext cx="8709" cy="18936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1" name="Slika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94927" y="4227493"/>
            <a:ext cx="30483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5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369</TotalTime>
  <Words>196</Words>
  <Application>Microsoft Office PowerPoint</Application>
  <PresentationFormat>Širokozaslonsko</PresentationFormat>
  <Paragraphs>46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Retrospektiva</vt:lpstr>
      <vt:lpstr>VPRAŠALNI ZAIMKI</vt:lpstr>
      <vt:lpstr>PowerPointova predstavitev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ZAIMKI</dc:title>
  <dc:creator>Petra Matko</dc:creator>
  <cp:lastModifiedBy>Petra Matko</cp:lastModifiedBy>
  <cp:revision>74</cp:revision>
  <dcterms:created xsi:type="dcterms:W3CDTF">2020-04-02T06:11:56Z</dcterms:created>
  <dcterms:modified xsi:type="dcterms:W3CDTF">2020-04-14T17:45:20Z</dcterms:modified>
</cp:coreProperties>
</file>