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4"/>
  </p:notesMasterIdLst>
  <p:sldIdLst>
    <p:sldId id="256" r:id="rId2"/>
    <p:sldId id="258" r:id="rId3"/>
    <p:sldId id="269" r:id="rId4"/>
    <p:sldId id="257" r:id="rId5"/>
    <p:sldId id="259" r:id="rId6"/>
    <p:sldId id="264" r:id="rId7"/>
    <p:sldId id="260" r:id="rId8"/>
    <p:sldId id="261" r:id="rId9"/>
    <p:sldId id="262" r:id="rId10"/>
    <p:sldId id="263" r:id="rId11"/>
    <p:sldId id="270" r:id="rId12"/>
    <p:sldId id="271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A26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7654B6-23BE-4C30-9ADD-8FAA669A808E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3897EC-76C9-41B1-8EBB-E5D288668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6380242-11A4-4FA8-A4B0-60376AE81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F8E1AF-99B9-4EC2-B50C-3A261B23C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C00DC32-34EA-4C18-A89F-2A8B4577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5309B87-756E-44E6-A634-FF1947DB0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0E1F6-0AFA-4439-83D5-C7D876406C51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3500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78407D-FAC5-4424-96AE-78727D4D1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C5CE090A-0BEA-48D7-9C6E-8DE1A323C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19CE451-17F8-4B16-9B9B-4E6980BBE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18374C3-A271-41AE-94A3-18757CDED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6F8998C-0CC9-463D-9F53-0D9DAD6FB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FD64-64DF-4FA1-A44B-C0511F4853E2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273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6DEDA90D-760A-4C8A-9756-39BB03F12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8482086-2515-4A11-8C48-1CBEA1936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B086B43-D8E2-4777-9F85-73F71042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BE7C39A-9E40-4BDA-A47F-A2529DC91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EB24044-15D4-4547-B567-4997BF175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ED949-D6FD-4670-BF83-FD759971F1E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817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112F32-E4E0-414B-8C69-116DA151C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CF7304-94CD-4847-92D5-F061E8427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851EEC0-3C18-44F6-902A-F6E2F3D66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2321CF-D25F-4B43-A904-9031794C4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5947C2F-90BA-432A-83D1-B1A045753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DD53-B591-4388-BAB6-44726D3E09C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574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9BF2B4-80E3-4621-9110-B9EEE94C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77450A-7C88-4E2B-AD01-CAC5212D9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95D6F43-63AA-4DD2-BC7B-F3CB5AF42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73EC51F-855F-4FAF-B117-6AC241A15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59C43F1-A629-4A68-8EEF-D2A00762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AF0E-0C65-4A2E-BE2D-D4B404EF0841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444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EBD0E1-5A76-4B8C-A471-2ED9CDC9C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0193758-413C-407B-8A82-9C3F2537D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59CBFDB-B4C1-4412-9B5E-F227994A8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BDA1D9F-4CB1-4D8A-B060-C182A2229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534A78B-1C42-4C87-8436-DA94060B9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0477F96-1D5A-4FA6-A0C1-91C32B396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7291-03C7-4F24-9647-FE747E56CCA7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831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3C4FA3-A069-4204-9BFE-4C60C9B8C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722AA09-9B3B-4C78-AE85-9A8AF09A8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06A75B2-D47F-4826-A5FE-89215EEF3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AA6FC44-B738-4075-9535-298D50BC2F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C24880E-AA67-4F33-9099-322B726F2A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D4A0CAF-0526-473A-9AA9-1F3451D4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717D74D-D8E3-452B-8348-CE55CC9D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20A3C2E5-9A21-4B4C-B53D-BD000FECB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A6AF-989C-4249-B2FE-32E89E858EA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948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A5D1BB-B720-4F39-AE08-D22C7F4F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1391454D-D09E-4F1E-A48F-1AAD0EFAE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C6C1262-6413-4A97-8E30-150D05F3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9E6C3A16-917E-41E1-89AE-9EA481852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67A0-E22C-47B4-8501-2404BA57A224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561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3C2CF28-B5FC-4A34-9CA4-6B09EA671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97CF733-898D-4106-A5DB-741DAA2DB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EA0D371-35D2-41EC-8148-0D0DD37C6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1CD40-D2DF-4D42-B875-2F4A9D0015F9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665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7EF710-53D1-4A9F-90F8-60554FBE1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26F6A04-C504-4F7A-BE21-3E694D966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701A98B-90F5-4DE7-911C-30C1EF7D1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0B10CF3-41F4-4073-97A0-8B3C4375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B4F445C-8A2D-44E9-A851-85CB5DEE3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622E2F2-EC44-4A17-8DFF-30E6D6C9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C9DF-A8B0-4115-8892-141BE70A1FE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726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CF1625-6F05-414B-AD7D-C5E4DD90D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4C39B461-11F6-490D-B5A4-236A46970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239B939-DAC3-4C4B-B023-5A0EF95CB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47AE0C0-8A89-423D-97CF-F355CECF0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ADA26D3-02B4-486F-8632-54E10965F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1C3ABBD-8CA5-4E2D-9D19-499E4AA40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04F4-1CA2-4C4B-8928-D66408A84D9C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180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F01E4929-AC82-4E6B-99C5-6F695924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1261E74-1F48-40BA-89B7-754016201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8A6B5CF-9A9E-4621-BFBD-0760D862D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764FC89-C0D9-4221-8CB9-80DCF36B1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5225E3B-EEE5-41E7-9F50-6821DF06E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7C9DF-A8B0-4115-8892-141BE70A1FEB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375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39701" y="96346"/>
            <a:ext cx="6088483" cy="67616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l-PL" sz="4400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MOJ</a:t>
            </a:r>
          </a:p>
          <a:p>
            <a:r>
              <a:rPr lang="pl-PL" sz="4400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DEŽNIK</a:t>
            </a:r>
          </a:p>
          <a:p>
            <a:r>
              <a:rPr lang="pl-PL" sz="4400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JE</a:t>
            </a:r>
          </a:p>
          <a:p>
            <a:r>
              <a:rPr lang="pl-PL" sz="4400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LAHKO</a:t>
            </a:r>
          </a:p>
          <a:p>
            <a:r>
              <a:rPr lang="pl-PL" sz="4400" kern="10" dirty="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/>
                <a:latin typeface="Arial Black"/>
              </a:rPr>
              <a:t>BALON</a:t>
            </a:r>
            <a:endParaRPr lang="sl-SI" sz="4400" kern="10" dirty="0">
              <a:ln w="9525">
                <a:solidFill>
                  <a:schemeClr val="accent1"/>
                </a:solidFill>
                <a:round/>
                <a:headEnd/>
                <a:tailEnd/>
              </a:ln>
              <a:solidFill>
                <a:srgbClr val="FFFF00"/>
              </a:solidFill>
              <a:effectLst/>
              <a:latin typeface="Arial Black"/>
            </a:endParaRPr>
          </a:p>
        </p:txBody>
      </p:sp>
      <p:pic>
        <p:nvPicPr>
          <p:cNvPr id="2054" name="Picture 6" descr="E236C0B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7976" y="0"/>
            <a:ext cx="22225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b="1"/>
              <a:t>Interpretacija: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Jelka je deklica, ki ima stroge starše, saj ji niti tega ne dovolijo, da bi se igrala s svojimi vrstniki, zato se vedno igra sama in se zateka v svoj domišljijski svet. V tem svetu najde vse tisto kar ji starši odvzemajo (igro s svojimi vrstniki, spoznavati svet tudi okoli svoje trate). V svojem svetu najde vse tisto po čemer hrepeni. Deklica pa kaže tudi svojo ustvarjalnost s tem, ko ji v svoji igri zadostuje zgolj navaden dežnik.</a:t>
            </a:r>
          </a:p>
          <a:p>
            <a:pPr>
              <a:buFont typeface="Wingdings" pitchFamily="2" charset="2"/>
              <a:buNone/>
            </a:pPr>
            <a:br>
              <a:rPr lang="sl-SI" sz="2800" dirty="0"/>
            </a:br>
            <a:endParaRPr lang="sl-SI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983754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sl-SI" sz="4000" dirty="0">
                <a:solidFill>
                  <a:srgbClr val="FF0000"/>
                </a:solidFill>
              </a:rPr>
              <a:t>Moj dežnik je lahko balon</a:t>
            </a:r>
            <a:br>
              <a:rPr lang="sl-SI" sz="4000" dirty="0">
                <a:solidFill>
                  <a:srgbClr val="FF0000"/>
                </a:solidFill>
              </a:rPr>
            </a:br>
            <a:r>
              <a:rPr lang="sl-SI" sz="4000" dirty="0">
                <a:solidFill>
                  <a:srgbClr val="FF0000"/>
                </a:solidFill>
              </a:rPr>
              <a:t>					</a:t>
            </a:r>
            <a:r>
              <a:rPr lang="sl-SI" sz="4000" dirty="0"/>
              <a:t>Ela Peroci 	(B 196-198)</a:t>
            </a:r>
            <a:br>
              <a:rPr lang="sl-SI" sz="4000" dirty="0"/>
            </a:br>
            <a:br>
              <a:rPr lang="sl-SI" sz="4000" dirty="0"/>
            </a:br>
            <a:r>
              <a:rPr lang="sl-SI" sz="4000" dirty="0">
                <a:solidFill>
                  <a:srgbClr val="50A260"/>
                </a:solidFill>
              </a:rPr>
              <a:t>Odgovori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79996"/>
            <a:ext cx="8229600" cy="52578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sl-SI" dirty="0"/>
              <a:t>Kaj je dobila Jelka?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sl-SI" dirty="0"/>
              <a:t>Kje se je igrala z žogo?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sl-SI" dirty="0"/>
              <a:t>Kaj se je zgodilo z žogo?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sl-SI" dirty="0"/>
              <a:t>Kam se je skrila Jelka?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sl-SI" dirty="0"/>
              <a:t>Kam je poletela z dežnikom?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sl-SI" dirty="0"/>
              <a:t>Kje se je spustila na zemljo?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sl-SI" dirty="0"/>
              <a:t>Kaj je natrgala za svojo družino?</a:t>
            </a:r>
          </a:p>
          <a:p>
            <a:pPr marL="609600" indent="-609600">
              <a:buFont typeface="+mj-lt"/>
              <a:buAutoNum type="arabicPeriod"/>
            </a:pPr>
            <a:r>
              <a:rPr lang="sl-SI" dirty="0"/>
              <a:t>Ilustriraj!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0" y="0"/>
            <a:ext cx="1944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Zapis v zvezek: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sl-SI" sz="4000"/>
              <a:t>PISATELJICA: Ela Peroci</a:t>
            </a:r>
            <a:br>
              <a:rPr lang="sl-SI" sz="4000"/>
            </a:br>
            <a:r>
              <a:rPr lang="sl-SI" sz="4000"/>
              <a:t>ILUSTRATORKA: Marlenka Stupica </a:t>
            </a:r>
          </a:p>
        </p:txBody>
      </p:sp>
      <p:pic>
        <p:nvPicPr>
          <p:cNvPr id="819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06208" y="2499647"/>
            <a:ext cx="2619648" cy="3361225"/>
          </a:xfrm>
          <a:noFill/>
          <a:ln/>
        </p:spPr>
      </p:pic>
      <p:pic>
        <p:nvPicPr>
          <p:cNvPr id="8196" name="Picture 4" descr="175695C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1" y="2003424"/>
            <a:ext cx="4287007" cy="385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052736"/>
            <a:ext cx="7886700" cy="435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b="1" dirty="0"/>
              <a:t>Osebe v knjigi:</a:t>
            </a:r>
            <a:r>
              <a:rPr lang="sl-SI" dirty="0"/>
              <a:t> - Jelka, mama, očka, dedek, babica, teta, otroci in Jelkina sestra Anka</a:t>
            </a:r>
          </a:p>
          <a:p>
            <a:pPr>
              <a:lnSpc>
                <a:spcPct val="90000"/>
              </a:lnSpc>
            </a:pPr>
            <a:endParaRPr lang="sl-SI" dirty="0"/>
          </a:p>
          <a:p>
            <a:pPr>
              <a:lnSpc>
                <a:spcPct val="90000"/>
              </a:lnSpc>
            </a:pPr>
            <a:r>
              <a:rPr lang="sl-SI" b="1" dirty="0"/>
              <a:t>Dogajalni kraj:</a:t>
            </a:r>
            <a:r>
              <a:rPr lang="sl-SI" dirty="0"/>
              <a:t> - Ljubljana in čudežna dežela sredi tega mesta</a:t>
            </a:r>
          </a:p>
          <a:p>
            <a:pPr>
              <a:lnSpc>
                <a:spcPct val="90000"/>
              </a:lnSpc>
            </a:pPr>
            <a:endParaRPr lang="sl-SI" dirty="0"/>
          </a:p>
          <a:p>
            <a:pPr>
              <a:lnSpc>
                <a:spcPct val="90000"/>
              </a:lnSpc>
            </a:pPr>
            <a:r>
              <a:rPr lang="sl-SI" b="1" dirty="0"/>
              <a:t>Dogajalni čas:</a:t>
            </a:r>
            <a:r>
              <a:rPr lang="sl-SI" dirty="0"/>
              <a:t> - nekega sončnega dne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br>
              <a:rPr lang="sl-SI" dirty="0"/>
            </a:b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4000" b="1" dirty="0"/>
              <a:t>Pozorno preberi besedilo in povej pravilne odgovore.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sl-SI" b="1" dirty="0"/>
          </a:p>
          <a:p>
            <a:r>
              <a:rPr lang="sl-SI" b="1" dirty="0"/>
              <a:t>Jelka se je žogala na trati ob potoku. Njena žoga je bila:</a:t>
            </a:r>
            <a:endParaRPr lang="sl-SI" dirty="0"/>
          </a:p>
          <a:p>
            <a:r>
              <a:rPr lang="sl-SI" dirty="0"/>
              <a:t>velika, modra.</a:t>
            </a:r>
          </a:p>
          <a:p>
            <a:r>
              <a:rPr lang="sl-SI" dirty="0"/>
              <a:t>nova, rumena.</a:t>
            </a:r>
          </a:p>
          <a:p>
            <a:r>
              <a:rPr lang="sl-SI" dirty="0"/>
              <a:t>stara, rdeča.</a:t>
            </a:r>
          </a:p>
          <a:p>
            <a:r>
              <a:rPr lang="sl-SI" dirty="0"/>
              <a:t>nova, rdeča.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8229600" cy="467903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b="1" dirty="0"/>
              <a:t>Dežnik je postal balon. Jelko je nosil</a:t>
            </a:r>
            <a:endParaRPr lang="sl-SI" dirty="0"/>
          </a:p>
          <a:p>
            <a:pPr>
              <a:lnSpc>
                <a:spcPct val="90000"/>
              </a:lnSpc>
            </a:pPr>
            <a:r>
              <a:rPr lang="sl-SI" dirty="0"/>
              <a:t>nad kranjskimi ulicami.</a:t>
            </a:r>
          </a:p>
          <a:p>
            <a:pPr>
              <a:lnSpc>
                <a:spcPct val="90000"/>
              </a:lnSpc>
            </a:pPr>
            <a:r>
              <a:rPr lang="sl-SI" dirty="0"/>
              <a:t>nad tržaškimi ulicami.</a:t>
            </a:r>
          </a:p>
          <a:p>
            <a:pPr>
              <a:lnSpc>
                <a:spcPct val="90000"/>
              </a:lnSpc>
            </a:pPr>
            <a:r>
              <a:rPr lang="sl-SI" dirty="0"/>
              <a:t>nad ljubljanskimi ulicami.</a:t>
            </a:r>
          </a:p>
          <a:p>
            <a:pPr>
              <a:lnSpc>
                <a:spcPct val="90000"/>
              </a:lnSpc>
            </a:pPr>
            <a:endParaRPr lang="sl-SI" b="1" dirty="0"/>
          </a:p>
          <a:p>
            <a:pPr>
              <a:lnSpc>
                <a:spcPct val="90000"/>
              </a:lnSpc>
            </a:pPr>
            <a:endParaRPr lang="sl-SI" b="1" dirty="0"/>
          </a:p>
          <a:p>
            <a:pPr>
              <a:lnSpc>
                <a:spcPct val="90000"/>
              </a:lnSpc>
            </a:pPr>
            <a:r>
              <a:rPr lang="sl-SI" b="1" dirty="0"/>
              <a:t>Jelka je s svojim dežnikom pristala</a:t>
            </a:r>
            <a:endParaRPr lang="sl-SI" dirty="0"/>
          </a:p>
          <a:p>
            <a:pPr>
              <a:lnSpc>
                <a:spcPct val="90000"/>
              </a:lnSpc>
            </a:pPr>
            <a:r>
              <a:rPr lang="sl-SI" dirty="0"/>
              <a:t>v deželi </a:t>
            </a:r>
            <a:r>
              <a:rPr lang="sl-SI" dirty="0" err="1"/>
              <a:t>Klobučariji</a:t>
            </a:r>
            <a:r>
              <a:rPr lang="sl-SI" dirty="0"/>
              <a:t>.</a:t>
            </a:r>
          </a:p>
          <a:p>
            <a:pPr>
              <a:lnSpc>
                <a:spcPct val="90000"/>
              </a:lnSpc>
            </a:pPr>
            <a:r>
              <a:rPr lang="sl-SI" dirty="0"/>
              <a:t>v deželi </a:t>
            </a:r>
            <a:r>
              <a:rPr lang="sl-SI" dirty="0" err="1"/>
              <a:t>Dežnikariji</a:t>
            </a:r>
            <a:r>
              <a:rPr lang="sl-SI" dirty="0"/>
              <a:t>.</a:t>
            </a:r>
          </a:p>
          <a:p>
            <a:pPr>
              <a:lnSpc>
                <a:spcPct val="90000"/>
              </a:lnSpc>
            </a:pPr>
            <a:r>
              <a:rPr lang="sl-SI" dirty="0"/>
              <a:t>v deželi </a:t>
            </a:r>
            <a:r>
              <a:rPr lang="sl-SI" dirty="0" err="1"/>
              <a:t>Vsevidi</a:t>
            </a:r>
            <a:r>
              <a:rPr lang="sl-SI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9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913"/>
            <a:ext cx="8229600" cy="66690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l-SI" b="1" dirty="0"/>
              <a:t>Jelkino žogo je našel</a:t>
            </a:r>
            <a:endParaRPr lang="sl-SI" dirty="0"/>
          </a:p>
          <a:p>
            <a:pPr>
              <a:lnSpc>
                <a:spcPct val="90000"/>
              </a:lnSpc>
            </a:pPr>
            <a:r>
              <a:rPr lang="sl-SI" dirty="0"/>
              <a:t>Vseved.</a:t>
            </a:r>
          </a:p>
          <a:p>
            <a:pPr>
              <a:lnSpc>
                <a:spcPct val="90000"/>
              </a:lnSpc>
            </a:pPr>
            <a:r>
              <a:rPr lang="sl-SI" dirty="0" err="1"/>
              <a:t>Vsevid</a:t>
            </a:r>
            <a:r>
              <a:rPr lang="sl-SI" dirty="0"/>
              <a:t>.</a:t>
            </a:r>
          </a:p>
          <a:p>
            <a:pPr>
              <a:lnSpc>
                <a:spcPct val="90000"/>
              </a:lnSpc>
            </a:pPr>
            <a:r>
              <a:rPr lang="sl-SI" dirty="0"/>
              <a:t>Vseznal.</a:t>
            </a:r>
          </a:p>
          <a:p>
            <a:pPr>
              <a:lnSpc>
                <a:spcPct val="90000"/>
              </a:lnSpc>
            </a:pPr>
            <a:r>
              <a:rPr lang="sl-SI" dirty="0" err="1"/>
              <a:t>Vsesliš</a:t>
            </a:r>
            <a:r>
              <a:rPr lang="sl-SI" dirty="0"/>
              <a:t>.</a:t>
            </a:r>
          </a:p>
          <a:p>
            <a:pPr>
              <a:lnSpc>
                <a:spcPct val="90000"/>
              </a:lnSpc>
            </a:pPr>
            <a:endParaRPr lang="sl-SI" b="1" dirty="0"/>
          </a:p>
          <a:p>
            <a:pPr>
              <a:lnSpc>
                <a:spcPct val="90000"/>
              </a:lnSpc>
            </a:pPr>
            <a:r>
              <a:rPr lang="sl-SI" b="1" dirty="0"/>
              <a:t>Jelka je s klobuki obdarovala</a:t>
            </a:r>
            <a:endParaRPr lang="sl-SI" dirty="0"/>
          </a:p>
          <a:p>
            <a:pPr>
              <a:lnSpc>
                <a:spcPct val="90000"/>
              </a:lnSpc>
            </a:pPr>
            <a:r>
              <a:rPr lang="sl-SI" dirty="0"/>
              <a:t>prijatelje.</a:t>
            </a:r>
          </a:p>
          <a:p>
            <a:pPr>
              <a:lnSpc>
                <a:spcPct val="90000"/>
              </a:lnSpc>
            </a:pPr>
            <a:r>
              <a:rPr lang="sl-SI" dirty="0"/>
              <a:t>sorodnike.</a:t>
            </a:r>
          </a:p>
          <a:p>
            <a:pPr>
              <a:lnSpc>
                <a:spcPct val="90000"/>
              </a:lnSpc>
            </a:pPr>
            <a:r>
              <a:rPr lang="sl-SI" dirty="0"/>
              <a:t>igrače.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7" dur="indefinite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Ustno odgovori!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/>
              <a:t>Zakaj se je Jelka igrala sama? </a:t>
            </a:r>
          </a:p>
          <a:p>
            <a:r>
              <a:rPr lang="sl-SI"/>
              <a:t>Kdo se je razjezil, ko je izgubila žogo?</a:t>
            </a:r>
          </a:p>
          <a:p>
            <a:r>
              <a:rPr lang="sl-SI"/>
              <a:t>Kaj je storila Jelka?</a:t>
            </a:r>
          </a:p>
          <a:p>
            <a:r>
              <a:rPr lang="sl-SI"/>
              <a:t>Kakšna je dežela Klobučarija?</a:t>
            </a:r>
          </a:p>
          <a:p>
            <a:r>
              <a:rPr lang="sl-SI"/>
              <a:t>Kdo je našel Jelkino žogo?</a:t>
            </a:r>
          </a:p>
          <a:p>
            <a:r>
              <a:rPr lang="sl-SI"/>
              <a:t>Za koga je Jelka izbrala klobuke?</a:t>
            </a:r>
          </a:p>
          <a:p>
            <a:r>
              <a:rPr lang="sl-SI"/>
              <a:t>Zakaj Jelka ne potrebuje klobuka?</a:t>
            </a:r>
          </a:p>
          <a:p>
            <a:endParaRPr lang="sl-S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Ali si želiš potovati z balonom?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Primi za kljuko, zapri oči in močno si zaželi, da bi letel. Tvoj dežnik bo postal balon. Kam si želiš poleteti?</a:t>
            </a:r>
          </a:p>
          <a:p>
            <a:pPr>
              <a:buFont typeface="Wingdings" pitchFamily="2" charset="2"/>
              <a:buNone/>
            </a:pPr>
            <a:endParaRPr lang="sl-SI" dirty="0"/>
          </a:p>
          <a:p>
            <a:r>
              <a:rPr lang="sl-SI" dirty="0"/>
              <a:t>Ustno opiši svoje potovanje med oblaki.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l-SI" sz="4000" b="1" dirty="0"/>
              <a:t>Kaj vse bi rad videl, če bi imel klobuk </a:t>
            </a:r>
            <a:r>
              <a:rPr lang="sl-SI" sz="4000" b="1" dirty="0" err="1"/>
              <a:t>Vsevida</a:t>
            </a:r>
            <a:r>
              <a:rPr lang="sl-SI" sz="4000" b="1" dirty="0"/>
              <a:t>? Nadaljuj nedokončane povedi.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743200"/>
            <a:ext cx="8229600" cy="4114800"/>
          </a:xfrm>
        </p:spPr>
        <p:txBody>
          <a:bodyPr/>
          <a:lstStyle/>
          <a:p>
            <a:r>
              <a:rPr lang="sl-SI" dirty="0"/>
              <a:t>Če bi bil </a:t>
            </a:r>
            <a:r>
              <a:rPr lang="sl-SI" dirty="0" err="1"/>
              <a:t>Vsevid</a:t>
            </a:r>
            <a:r>
              <a:rPr lang="sl-SI" dirty="0"/>
              <a:t>, bi…</a:t>
            </a:r>
          </a:p>
          <a:p>
            <a:r>
              <a:rPr lang="sl-SI" dirty="0"/>
              <a:t>Če bi imel čarovniški klobuk, bi…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13317" name="Picture 5" descr="CB882E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352550"/>
            <a:ext cx="2438400" cy="2781300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438</Words>
  <Application>Microsoft Office PowerPoint</Application>
  <PresentationFormat>Diaprojekcija na zaslonu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Wingdings</vt:lpstr>
      <vt:lpstr>Officeova tema</vt:lpstr>
      <vt:lpstr>PowerPointova predstavitev</vt:lpstr>
      <vt:lpstr>PISATELJICA: Ela Peroci ILUSTRATORKA: Marlenka Stupica </vt:lpstr>
      <vt:lpstr>PowerPointova predstavitev</vt:lpstr>
      <vt:lpstr>Pozorno preberi besedilo in povej pravilne odgovore.</vt:lpstr>
      <vt:lpstr>PowerPointova predstavitev</vt:lpstr>
      <vt:lpstr>PowerPointova predstavitev</vt:lpstr>
      <vt:lpstr>Ustno odgovori!</vt:lpstr>
      <vt:lpstr>Ali si želiš potovati z balonom?</vt:lpstr>
      <vt:lpstr>Kaj vse bi rad videl, če bi imel klobuk Vsevida? Nadaljuj nedokončane povedi.</vt:lpstr>
      <vt:lpstr>Interpretacija:</vt:lpstr>
      <vt:lpstr>Moj dežnik je lahko balon      Ela Peroci  (B 196-198)  Odgovori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pouk</dc:creator>
  <cp:lastModifiedBy>Urška Omahna</cp:lastModifiedBy>
  <cp:revision>10</cp:revision>
  <dcterms:created xsi:type="dcterms:W3CDTF">2009-10-20T09:34:09Z</dcterms:created>
  <dcterms:modified xsi:type="dcterms:W3CDTF">2020-04-14T07:44:07Z</dcterms:modified>
</cp:coreProperties>
</file>