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64" r:id="rId5"/>
    <p:sldId id="259" r:id="rId6"/>
    <p:sldId id="265" r:id="rId7"/>
    <p:sldId id="262" r:id="rId8"/>
    <p:sldId id="261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21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122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504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668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585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24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993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4322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01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18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172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912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70EC2-6FFC-4BCE-AA52-33F65CB24B19}" type="datetimeFigureOut">
              <a:rPr lang="sl-SI" smtClean="0"/>
              <a:t>13.4.2020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8B8C-03AF-4A31-891E-074EA4CC5E9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317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 rot="436811">
            <a:off x="3837172" y="787664"/>
            <a:ext cx="8241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7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UGANI PESMICO IN PREPEVAJ</a:t>
            </a:r>
            <a:endParaRPr lang="sl-SI" sz="7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1328928" y="3352800"/>
            <a:ext cx="9643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PRAVE VOLJE ZA PETJE?</a:t>
            </a:r>
          </a:p>
          <a:p>
            <a:r>
              <a:rPr lang="sl-SI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JA? SUPER!</a:t>
            </a:r>
          </a:p>
          <a:p>
            <a:r>
              <a:rPr lang="sl-SI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NADALJEVANJU BOŠ NAŠEL GLASBENE UGANKE IN POSNETKE RAZLIČNIH PESMIC. NEKATERE SMO SE NAUČILI LETOS, OSTALE PA VERJETNO POZNAŠ ŽE IZ VRTCA. </a:t>
            </a:r>
          </a:p>
          <a:p>
            <a:r>
              <a:rPr lang="sl-SI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ZAPOJ, ZAPOJ! </a:t>
            </a:r>
            <a:r>
              <a:rPr lang="sl-SI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sl-SI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09602">
            <a:off x="699546" y="839502"/>
            <a:ext cx="2765545" cy="194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1109472" y="815876"/>
            <a:ext cx="1033881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POSLUŠAJ POSNETEK IN UGANI: 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NST_ZVONCEK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9280" y="2254405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21688">
            <a:off x="1043094" y="1968985"/>
            <a:ext cx="1968307" cy="24924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9790" y="3524310"/>
            <a:ext cx="1796678" cy="269501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7051" y="3340810"/>
            <a:ext cx="1659027" cy="284404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1138" y="1931044"/>
            <a:ext cx="1987149" cy="237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62" y="1055332"/>
            <a:ext cx="3283873" cy="517017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02618">
            <a:off x="5003592" y="765399"/>
            <a:ext cx="5253831" cy="5170171"/>
          </a:xfrm>
          <a:prstGeom prst="rect">
            <a:avLst/>
          </a:prstGeom>
        </p:spPr>
      </p:pic>
      <p:pic>
        <p:nvPicPr>
          <p:cNvPr id="6" name="MALI_ZVONCEK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3200" y="5416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2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29310" y="396240"/>
            <a:ext cx="104851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POSLUŠAJ POSNETEK IN UGANI</a:t>
            </a:r>
            <a:r>
              <a:rPr lang="sl-SI" sz="4400" b="1" dirty="0">
                <a:solidFill>
                  <a:srgbClr val="FFFF00"/>
                </a:solidFill>
              </a:rPr>
              <a:t>: </a:t>
            </a:r>
          </a:p>
        </p:txBody>
      </p:sp>
      <p:pic>
        <p:nvPicPr>
          <p:cNvPr id="3" name="INST_POTOCEK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3454" y="3391830"/>
            <a:ext cx="609600" cy="6096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5669" y="1347322"/>
            <a:ext cx="4504048" cy="500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759" y="121928"/>
            <a:ext cx="3691425" cy="47605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4" y="162686"/>
            <a:ext cx="5245418" cy="6473069"/>
          </a:xfrm>
          <a:prstGeom prst="rect">
            <a:avLst/>
          </a:prstGeom>
        </p:spPr>
      </p:pic>
      <p:pic>
        <p:nvPicPr>
          <p:cNvPr id="7" name="POTOCEK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9960" y="5477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7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07008" y="596962"/>
            <a:ext cx="87904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b="1" dirty="0">
                <a:solidFill>
                  <a:srgbClr val="FFFF00"/>
                </a:solidFill>
              </a:rPr>
              <a:t>POSLUŠAJ POSNETEK IN UGANI: </a:t>
            </a:r>
          </a:p>
        </p:txBody>
      </p:sp>
      <p:pic>
        <p:nvPicPr>
          <p:cNvPr id="3" name="INST_KUKU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6936" y="2700453"/>
            <a:ext cx="609600" cy="6096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36513">
            <a:off x="1009539" y="2915713"/>
            <a:ext cx="2515762" cy="32505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77541">
            <a:off x="6110869" y="2261505"/>
            <a:ext cx="5498633" cy="37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88" y="189571"/>
            <a:ext cx="5035998" cy="625236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238" y="288572"/>
            <a:ext cx="2160316" cy="12053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36778">
            <a:off x="8099660" y="2360535"/>
            <a:ext cx="3654885" cy="2225299"/>
          </a:xfrm>
          <a:prstGeom prst="rect">
            <a:avLst/>
          </a:prstGeom>
        </p:spPr>
      </p:pic>
      <p:pic>
        <p:nvPicPr>
          <p:cNvPr id="7" name="KUKAVICA_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88438" y="3988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0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40" y="564832"/>
            <a:ext cx="2880788" cy="559270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75253">
            <a:off x="6659964" y="658971"/>
            <a:ext cx="5152012" cy="5872053"/>
          </a:xfrm>
          <a:prstGeom prst="rect">
            <a:avLst/>
          </a:prstGeom>
        </p:spPr>
      </p:pic>
      <p:pic>
        <p:nvPicPr>
          <p:cNvPr id="5" name="05 Metuljček Cekinče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96046" y="3660130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69373">
            <a:off x="3741310" y="784755"/>
            <a:ext cx="2328672" cy="221778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87558">
            <a:off x="3365705" y="4685436"/>
            <a:ext cx="2729123" cy="156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59</Words>
  <Application>Microsoft Office PowerPoint</Application>
  <PresentationFormat>Širokozaslonsko</PresentationFormat>
  <Paragraphs>13</Paragraphs>
  <Slides>8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viz15</cp:lastModifiedBy>
  <cp:revision>14</cp:revision>
  <dcterms:created xsi:type="dcterms:W3CDTF">2020-04-13T15:57:22Z</dcterms:created>
  <dcterms:modified xsi:type="dcterms:W3CDTF">2020-04-13T21:31:06Z</dcterms:modified>
</cp:coreProperties>
</file>