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3" r:id="rId5"/>
    <p:sldId id="266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64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293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053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114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097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964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672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784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587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961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816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6B7D6-AC41-4688-AECD-FCAFB873A7D7}" type="datetimeFigureOut">
              <a:rPr lang="sl-SI" smtClean="0"/>
              <a:t>14.4.2020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18672-7FA2-409D-A452-251860758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265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YrqEQs0PR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Rimljani v naših krajih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455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19536" y="-171400"/>
            <a:ext cx="8229600" cy="1143000"/>
          </a:xfrm>
        </p:spPr>
        <p:txBody>
          <a:bodyPr/>
          <a:lstStyle/>
          <a:p>
            <a:r>
              <a:rPr lang="sl-SI" dirty="0" smtClean="0"/>
              <a:t>RIMSKO OSVAJANJE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991544" y="836713"/>
            <a:ext cx="8229600" cy="4525963"/>
          </a:xfrm>
        </p:spPr>
        <p:txBody>
          <a:bodyPr/>
          <a:lstStyle/>
          <a:p>
            <a:pPr marL="342900" indent="-342900"/>
            <a:r>
              <a:rPr lang="sl-SI" dirty="0"/>
              <a:t>Del ozemlja priključijo </a:t>
            </a:r>
            <a:r>
              <a:rPr lang="sl-SI" dirty="0" smtClean="0"/>
              <a:t>Italiji, </a:t>
            </a:r>
            <a:r>
              <a:rPr lang="sl-SI" dirty="0"/>
              <a:t>del provinci Norik in del provinci Panonija.</a:t>
            </a:r>
          </a:p>
          <a:p>
            <a:pPr marL="342900" indent="-342900"/>
            <a:endParaRPr lang="sl-SI" dirty="0"/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68" y="1700808"/>
            <a:ext cx="7980682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1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rgbClr val="FF0000"/>
                </a:solidFill>
              </a:rPr>
              <a:t>Rimske </a:t>
            </a:r>
            <a:r>
              <a:rPr lang="sl-SI" b="1" u="sng" dirty="0" smtClean="0">
                <a:solidFill>
                  <a:srgbClr val="FF0000"/>
                </a:solidFill>
              </a:rPr>
              <a:t>naselbine </a:t>
            </a:r>
            <a:r>
              <a:rPr lang="sl-SI" dirty="0" smtClean="0"/>
              <a:t>(poišči v zemljevidu imena današnjih mest)</a:t>
            </a:r>
            <a:endParaRPr lang="sl-SI" dirty="0"/>
          </a:p>
        </p:txBody>
      </p:sp>
      <p:sp>
        <p:nvSpPr>
          <p:cNvPr id="5" name="Ograda besedil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Rimsko ime</a:t>
            </a:r>
            <a:endParaRPr lang="sl-SI" dirty="0"/>
          </a:p>
        </p:txBody>
      </p:sp>
      <p:sp>
        <p:nvSpPr>
          <p:cNvPr id="6" name="Ograda vsebine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b="1" dirty="0" smtClean="0"/>
              <a:t>EMONA</a:t>
            </a:r>
          </a:p>
          <a:p>
            <a:r>
              <a:rPr lang="sl-SI" b="1" dirty="0" smtClean="0"/>
              <a:t>ATRANS</a:t>
            </a:r>
          </a:p>
          <a:p>
            <a:r>
              <a:rPr lang="sl-SI" b="1" dirty="0" smtClean="0"/>
              <a:t>POETOVIONA</a:t>
            </a:r>
          </a:p>
          <a:p>
            <a:r>
              <a:rPr lang="sl-SI" b="1" dirty="0" smtClean="0"/>
              <a:t>NEVIODUNUM</a:t>
            </a:r>
          </a:p>
          <a:p>
            <a:r>
              <a:rPr lang="sl-SI" b="1" dirty="0" smtClean="0"/>
              <a:t>NAUPORTUS</a:t>
            </a:r>
          </a:p>
          <a:p>
            <a:r>
              <a:rPr lang="sl-SI" b="1" dirty="0" smtClean="0"/>
              <a:t>AD PIRUM</a:t>
            </a:r>
          </a:p>
          <a:p>
            <a:r>
              <a:rPr lang="sl-SI" b="1" dirty="0" smtClean="0"/>
              <a:t>FRIGIDUS</a:t>
            </a:r>
          </a:p>
          <a:p>
            <a:r>
              <a:rPr lang="sl-SI" b="1" dirty="0" smtClean="0"/>
              <a:t>EGIDA</a:t>
            </a:r>
          </a:p>
          <a:p>
            <a:r>
              <a:rPr lang="sl-SI" b="1" dirty="0" smtClean="0"/>
              <a:t>PIRANUM</a:t>
            </a:r>
          </a:p>
          <a:p>
            <a:r>
              <a:rPr lang="sl-SI" b="1" dirty="0" smtClean="0"/>
              <a:t>PRAETORIUM LATOBICORUM</a:t>
            </a:r>
            <a:endParaRPr lang="sl-SI" b="1" dirty="0"/>
          </a:p>
        </p:txBody>
      </p:sp>
      <p:sp>
        <p:nvSpPr>
          <p:cNvPr id="7" name="Ograda besedil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Današnje ime</a:t>
            </a:r>
            <a:endParaRPr lang="sl-SI" dirty="0"/>
          </a:p>
        </p:txBody>
      </p:sp>
      <p:sp>
        <p:nvSpPr>
          <p:cNvPr id="8" name="Ograda vsebine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Ljubljana</a:t>
            </a:r>
          </a:p>
          <a:p>
            <a:r>
              <a:rPr lang="sl-SI" dirty="0" smtClean="0"/>
              <a:t>Trojane</a:t>
            </a:r>
          </a:p>
          <a:p>
            <a:r>
              <a:rPr lang="sl-SI" dirty="0" smtClean="0"/>
              <a:t>Ptuj</a:t>
            </a:r>
          </a:p>
          <a:p>
            <a:r>
              <a:rPr lang="sl-SI" dirty="0" smtClean="0"/>
              <a:t>Drnovo pri Krškem</a:t>
            </a:r>
          </a:p>
          <a:p>
            <a:r>
              <a:rPr lang="sl-SI" dirty="0" smtClean="0"/>
              <a:t>Vrhnika</a:t>
            </a:r>
          </a:p>
          <a:p>
            <a:r>
              <a:rPr lang="sl-SI" dirty="0" smtClean="0"/>
              <a:t>Hrušica</a:t>
            </a:r>
          </a:p>
          <a:p>
            <a:r>
              <a:rPr lang="sl-SI" dirty="0" smtClean="0"/>
              <a:t>Ajdovščina</a:t>
            </a:r>
          </a:p>
          <a:p>
            <a:r>
              <a:rPr lang="sl-SI" dirty="0" smtClean="0"/>
              <a:t>Koper</a:t>
            </a:r>
          </a:p>
          <a:p>
            <a:r>
              <a:rPr lang="sl-SI" dirty="0" smtClean="0"/>
              <a:t>Piran</a:t>
            </a:r>
          </a:p>
          <a:p>
            <a:r>
              <a:rPr lang="sl-SI" dirty="0" smtClean="0"/>
              <a:t>Trebnje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185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875211" y="641442"/>
            <a:ext cx="8268789" cy="4777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Oglejte si na tej povezavi, kakšna je bila Emona v času Rimljanov.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https://www.youtube.com/watch?v=8YrqEQs0PRg</a:t>
            </a:r>
            <a:endParaRPr lang="sl-SI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Emonska hiša.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https://www.youtube.com/watch?v=8YrqEQs0PRg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Sprehod po </a:t>
            </a:r>
            <a:r>
              <a:rPr lang="sl-SI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Ljubljani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času Rimljanov.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sl-SI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www.youtube.com/watch?v=8YrqEQs0PRg</a:t>
            </a:r>
            <a:r>
              <a:rPr lang="sl-SI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sl-SI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4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Tvoja današnja naloga.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zvezek si prosim zapiši po tvoji izbiri 8 mest, ki so nastala na naših tleh v času Rimljanov in si jih zapomni.</a:t>
            </a:r>
          </a:p>
          <a:p>
            <a:r>
              <a:rPr lang="sl-SI" dirty="0" smtClean="0"/>
              <a:t>Opiši kakšna je Rimska hiša.</a:t>
            </a:r>
          </a:p>
          <a:p>
            <a:r>
              <a:rPr lang="sl-SI" dirty="0" smtClean="0"/>
              <a:t>Naštej kaj so </a:t>
            </a:r>
            <a:r>
              <a:rPr lang="sl-SI" smtClean="0"/>
              <a:t>našli arheologi </a:t>
            </a:r>
            <a:r>
              <a:rPr lang="sl-SI" dirty="0" smtClean="0"/>
              <a:t>v Ljubljani iz obdobja Rimljanov.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9742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140</Words>
  <Application>Microsoft Office PowerPoint</Application>
  <PresentationFormat>Širokozaslonsko</PresentationFormat>
  <Paragraphs>40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Officeova tema</vt:lpstr>
      <vt:lpstr>Rimljani v naših krajih</vt:lpstr>
      <vt:lpstr>RIMSKO OSVAJANJE</vt:lpstr>
      <vt:lpstr>Rimske naselbine (poišči v zemljevidu imena današnjih mest)</vt:lpstr>
      <vt:lpstr>PowerPointova predstavitev</vt:lpstr>
      <vt:lpstr>Tvoja današnja naloga.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Rimljani v naših krajih</dc:title>
  <dc:creator>Blanka Čad</dc:creator>
  <cp:lastModifiedBy>Blanka Čad</cp:lastModifiedBy>
  <cp:revision>3</cp:revision>
  <dcterms:created xsi:type="dcterms:W3CDTF">2020-04-14T08:15:08Z</dcterms:created>
  <dcterms:modified xsi:type="dcterms:W3CDTF">2020-04-14T08:25:05Z</dcterms:modified>
</cp:coreProperties>
</file>