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0" r:id="rId4"/>
    <p:sldId id="261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EEB9-AA55-48B6-8D6E-E7A3511B67D2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8EBF-D6E4-42AB-AB87-6DF0BBB00FC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993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EEB9-AA55-48B6-8D6E-E7A3511B67D2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8EBF-D6E4-42AB-AB87-6DF0BBB00FC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634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EEB9-AA55-48B6-8D6E-E7A3511B67D2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8EBF-D6E4-42AB-AB87-6DF0BBB00FC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726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CBD00-46FB-47DC-830E-1ACB05BE22A4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55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70DC8-2781-4669-900E-F3FC39F5A61B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00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8F990-C392-49A3-A245-6CF31D35BF30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88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A7E4A-BF09-42B7-913B-FF871DE9DC7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0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44A23-AF97-4F8E-9CB4-5DF2D8C27644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37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3C52C-6EA3-492B-B2CB-4B83A508A009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17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AB397-2213-4555-9FAE-F2383864AB3A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88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214F9-FCA5-4944-AAC8-1B311F2526B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96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EEB9-AA55-48B6-8D6E-E7A3511B67D2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8EBF-D6E4-42AB-AB87-6DF0BBB00FC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1378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2A71A-BE98-44CC-B6D1-FE85DB72AD3E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98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DDCEF-41D0-40E5-89A0-62C1BB3947A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62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245F9-0FAF-4E27-80FA-A38C8743B69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4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EEB9-AA55-48B6-8D6E-E7A3511B67D2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8EBF-D6E4-42AB-AB87-6DF0BBB00FC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226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EEB9-AA55-48B6-8D6E-E7A3511B67D2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8EBF-D6E4-42AB-AB87-6DF0BBB00FC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60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EEB9-AA55-48B6-8D6E-E7A3511B67D2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8EBF-D6E4-42AB-AB87-6DF0BBB00FC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4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EEB9-AA55-48B6-8D6E-E7A3511B67D2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8EBF-D6E4-42AB-AB87-6DF0BBB00FC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052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EEB9-AA55-48B6-8D6E-E7A3511B67D2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8EBF-D6E4-42AB-AB87-6DF0BBB00FC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948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EEB9-AA55-48B6-8D6E-E7A3511B67D2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8EBF-D6E4-42AB-AB87-6DF0BBB00FC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337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EEB9-AA55-48B6-8D6E-E7A3511B67D2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8EBF-D6E4-42AB-AB87-6DF0BBB00FC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523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DEEB9-AA55-48B6-8D6E-E7A3511B67D2}" type="datetimeFigureOut">
              <a:rPr lang="sl-SI" smtClean="0"/>
              <a:t>15.4.2020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8EBF-D6E4-42AB-AB87-6DF0BBB00FC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05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2A3F2A-6E5F-4615-948E-0BBFC880AD13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8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h-0knDpn5g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15755" y="-2206303"/>
            <a:ext cx="9144000" cy="3405930"/>
          </a:xfrm>
        </p:spPr>
        <p:txBody>
          <a:bodyPr/>
          <a:lstStyle/>
          <a:p>
            <a:r>
              <a:rPr lang="sl-SI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OCEANIJA</a:t>
            </a:r>
            <a:endParaRPr lang="sl-SI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513875" y="6281074"/>
            <a:ext cx="1507550" cy="393241"/>
          </a:xfrm>
        </p:spPr>
        <p:txBody>
          <a:bodyPr>
            <a:normAutofit/>
          </a:bodyPr>
          <a:lstStyle/>
          <a:p>
            <a:r>
              <a:rPr lang="sl-SI" sz="2000" i="1" dirty="0" smtClean="0"/>
              <a:t>Bora </a:t>
            </a:r>
            <a:r>
              <a:rPr lang="sl-SI" sz="2000" i="1" dirty="0" err="1" smtClean="0"/>
              <a:t>bora</a:t>
            </a:r>
            <a:endParaRPr lang="sl-SI" sz="2000" i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020" y="1303659"/>
            <a:ext cx="9425578" cy="5236432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4275" y="175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5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94118"/>
          </a:xfrm>
        </p:spPr>
        <p:txBody>
          <a:bodyPr/>
          <a:lstStyle/>
          <a:p>
            <a:r>
              <a:rPr lang="sl-SI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OTOKI V TIHEM OCEANU</a:t>
            </a:r>
            <a:endParaRPr lang="sl-SI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  Vulkanski otok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79348" y="2505075"/>
            <a:ext cx="4878667" cy="3684588"/>
          </a:xfrm>
          <a:prstGeom prst="rect">
            <a:avLst/>
          </a:prstGeom>
        </p:spPr>
      </p:pic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 smtClean="0"/>
              <a:t>Koralni otok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 rotWithShape="1">
          <a:blip r:embed="rId5"/>
          <a:srcRect l="4465" r="2873"/>
          <a:stretch/>
        </p:blipFill>
        <p:spPr>
          <a:xfrm>
            <a:off x="6097588" y="2505075"/>
            <a:ext cx="5800467" cy="3684588"/>
          </a:xfrm>
          <a:prstGeom prst="rect">
            <a:avLst/>
          </a:prstGeom>
        </p:spPr>
      </p:pic>
      <p:pic>
        <p:nvPicPr>
          <p:cNvPr id="1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7037" y="342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5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67949" y="119076"/>
            <a:ext cx="10791738" cy="1325563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ATOL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3962"/>
            <a:ext cx="3819787" cy="2544038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164" y="2744575"/>
            <a:ext cx="2211735" cy="149292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278" y="0"/>
            <a:ext cx="4785414" cy="268666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0899" y="-212489"/>
            <a:ext cx="5087723" cy="288059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6943" y="3044432"/>
            <a:ext cx="8452702" cy="2386128"/>
          </a:xfrm>
          <a:prstGeom prst="rect">
            <a:avLst/>
          </a:prstGeom>
        </p:spPr>
      </p:pic>
      <p:pic>
        <p:nvPicPr>
          <p:cNvPr id="1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478" y="1634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2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slov 1"/>
          <p:cNvSpPr>
            <a:spLocks noGrp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/>
          <a:lstStyle/>
          <a:p>
            <a:r>
              <a:rPr lang="sl-SI" altLang="sl-SI" sz="4800" dirty="0">
                <a:solidFill>
                  <a:srgbClr val="FF7C80"/>
                </a:solidFill>
                <a:latin typeface="Berlin Sans FB" panose="020E0602020502020306" pitchFamily="34" charset="0"/>
              </a:rPr>
              <a:t>Nova Zelandija</a:t>
            </a:r>
            <a:endParaRPr lang="en-GB" altLang="sl-SI" sz="4800" dirty="0">
              <a:solidFill>
                <a:srgbClr val="FF7C8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3" name="Označba mesta vsebine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59734" y="3482148"/>
            <a:ext cx="1085182" cy="762066"/>
          </a:xfrm>
          <a:prstGeom prst="rect">
            <a:avLst/>
          </a:prstGeom>
        </p:spPr>
      </p:pic>
      <p:pic>
        <p:nvPicPr>
          <p:cNvPr id="41988" name="Picture 2" descr="http://www.vagabondquest.com/wp-content/uploads/2010/07/Milford-Sound-South-Island-New-Zeala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434" y="1067932"/>
            <a:ext cx="3977713" cy="298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31" y="1067932"/>
            <a:ext cx="7261345" cy="5438445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3934" y="112828"/>
            <a:ext cx="609600" cy="609600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5064001" y="5874688"/>
            <a:ext cx="51420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l-SI">
                <a:hlinkClick r:id="rId8"/>
              </a:rPr>
              <a:t>https://www.youtube.com/watch?v=eh-0knDpn5g</a:t>
            </a:r>
            <a:endParaRPr lang="sl-SI" dirty="0"/>
          </a:p>
        </p:txBody>
      </p:sp>
      <p:sp>
        <p:nvSpPr>
          <p:cNvPr id="12" name="Puščica dol 11"/>
          <p:cNvSpPr/>
          <p:nvPr/>
        </p:nvSpPr>
        <p:spPr>
          <a:xfrm rot="3654586">
            <a:off x="4275534" y="3926205"/>
            <a:ext cx="388886" cy="11431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uščica dol 16"/>
          <p:cNvSpPr/>
          <p:nvPr/>
        </p:nvSpPr>
        <p:spPr>
          <a:xfrm rot="19789777">
            <a:off x="6250473" y="4743168"/>
            <a:ext cx="388886" cy="11431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302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sl-SI" smtClean="0"/>
          </a:p>
        </p:txBody>
      </p:sp>
      <p:sp>
        <p:nvSpPr>
          <p:cNvPr id="43011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sl-SI" smtClean="0"/>
          </a:p>
        </p:txBody>
      </p:sp>
      <p:pic>
        <p:nvPicPr>
          <p:cNvPr id="46082" name="Picture 2" descr="http://globalconnection.com.au/wp-content/uploads/2013/08/Milford_Sound_Fiordland_National_Park_South_Island_New_Zea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31763"/>
            <a:ext cx="9324975" cy="69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http://motorbikeholidaysnz.co.nz/wp-content/themes/motorbikeholidaysnz/images/bo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-17463"/>
            <a:ext cx="10512426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http://www.luckyrentals.co.nz/wp-content/uploads/2011/09/new-zealand-scenery-129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" y="0"/>
            <a:ext cx="10550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 descr="http://www.bon.lt/new_bon/uploads/New_Zeala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"/>
            <a:ext cx="1036955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 descr="http://www.tourismnewzealand.com/media/757996/CU36_WEB_LOW_R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"/>
            <a:ext cx="1080135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 descr="http://urbanpeek.com/wp-content/gallery/new-zealand/blue-lake-slide-new-zealan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950595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4" descr="http://i.telegraph.co.uk/multimedia/archive/01291/maori_1291544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6" y="214314"/>
            <a:ext cx="10298113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16" descr="http://barfblog.com/wp-content/uploads/2012/12/All-Blacks-Rugb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260351"/>
            <a:ext cx="10153651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8" name="Picture 18" descr="http://www.scenicpacific.co.nz/images/galleries/rotorua/pohutuGeys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119064"/>
            <a:ext cx="1036955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0" name="Picture 20" descr="http://0.tqn.com/d/goaustralia/1/0/9/i/kiw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"/>
            <a:ext cx="10225088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2" name="Picture 22" descr="http://no1guide.co.nz/images/Auckland_City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6" y="20638"/>
            <a:ext cx="10298113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4" name="Picture 24" descr="http://solarking.co.nz/wp-content/uploads/2012/12/Wellington_Council_Goes_Solar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580688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0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sl-SI" smtClean="0"/>
          </a:p>
        </p:txBody>
      </p:sp>
      <p:sp>
        <p:nvSpPr>
          <p:cNvPr id="44035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sl-SI" smtClean="0"/>
          </a:p>
        </p:txBody>
      </p:sp>
      <p:pic>
        <p:nvPicPr>
          <p:cNvPr id="44036" name="Picture 2" descr="http://upload.wikimedia.org/wikipedia/commons/f/fd/New_Zealand_Cit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268288"/>
            <a:ext cx="5148263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AutoShape 4" descr="data:image/jpeg;base64,/9j/4AAQSkZJRgABAQAAAQABAAD/2wCEAAkGBwgHBhEIBxQUFhQXGCIbFxgYGR8eIBwiIR0iHiIhJCIfHCgjGSIuIBgbITIhJSk3NC4yGh80ODMsNyktMiwBCgoKDg0OGxAQGzckICQuMC80LSw3LC8sOC8sLCwsLS8vLCw3LCwsMCwsLSwwLCwwLCwwLywsLDQvLCwsLCwsNP/AABEIAMIBAwMBEQACEQEDEQH/xAAcAAEAAwADAQEAAAAAAAAAAAAABQYHAwQIAgH/xABLEAABAgQDBAMLCAoBAgcAAAABAAIDBAURBiExBxJBUSJhgRMXMjRCUlRxk7HSFCNjcpGSoeEIFRY1N2JzsrPB0TPxQ1OCosLi8P/EABsBAQACAwEBAAAAAAAAAAAAAAAFBgEDBAIH/8QAOxEAAgECAgYFCwUAAQUAAAAAAAECAwQRMQUSIUFRYRRxkbHhBhMWIjJSU4GhwfAVNEJy0fEjYqKywv/aAAwDAQACEQMRAD8A/dlG09g3KFidwt4MKO77A15/AO+3mpW7s/50+w8RlxJ3aBgZ8Deq1CB3dYkJvk/zNHLm3hwy0rNzbNevDsLvoTTkZ4W9znkpPfyfPg9+/bn2sA42g1ANo9d3e6HosiOAs/huu/m5HytNfC92t3j6s3t4nPpzQPmsbi3Xq748Oa5cVu6sqRtZ2Yuo5fXMPNvL6xYQ1hfzDmzq8n1aWazvNb1J58SnyjvRk6kjwEBu36OP7qnv6jP7SofSXtx6jZDIoSpZ9pNV2cfw+nvrRP8AC1S+jvZ+f+Hz/wAq/wB3H+i75HnFXUqQQE7g7ClRxdVhI04WAziRD4LG8zzPJvH7SNNevGlHFmUsT0ZLSmH9m+GRChgW67b8V9tf/wBkAq3dXX85skrCwq3dVU6S63uS4soErK1faJXjFidCG3UgdGG3kPOcfx6gohKpczxeXcXmpUtdCW2rHbJ9snxfBd3WXTFGIKDs1w+2Wl2NdEI+aheU88XvPAX1PYOqctLRy9WGxcSg3l5Vuajq1Xi3+YLkeca7WZ6v1N9Rqbt57vsA4NA4AclYqdONOOrE4W8SPXsBAEAQBAEAQBAEAQBAEAQBAEAQErI+Kt7fetM8zJFLcYNf2UbU3SBZQsTPvC8GFGcf+nya88WcneTx6Pgxl3ZY+vTz4HuMtzLTtAwIHB1XoTeuJDb/AHN/237FV7q1/nDsLtoPT2Vvcvqk+5/Z9pzbPsdCaDaPXXdLSHEd5X8rv5uR48c9c2t1j6k+016c0FqY3Fstm+K3c1y4rdu2ZUza1swNL369hxnzGsWE0f8AS5uaPM5jydfB8G0Wd5repPPcymyjvRkikjwbt+jj+6p7+oz+0qH0l7ceo2QyKEqWfaTVdnH8Pp760T/C1S+jvZ+f+Hz/AMq/3cf6LvkecVdSpFgwXhKo4wqwkqeLNFjFiEdGG3meZNjZvHqAJGmvXjRjizKWJ6KhsoOzXDIgS4sOAy34z7Zkn7LnQCwHAKtXV1/OZJ6P0dVvKvm6a63uS/MkUCQkqxtErpmZolsNvhO8lg81o4n/ALlREYzuZ4vIvFata6FtlCCxk8lvb4vl/wAIt2MMWUbZrQ2U+nta6OW/NQvw7pEOtr9riLDIEifs7LX2R2RRQLu7qXFR1arxb/Ow851iqz1bqL6hU3l8R5uSfcBoANABorBTpxhHVicTeJ0l7AQBAEAQBAEAQBAfb4USGxr3ggOF2kjUXIuOeYI7ETTB8IAgCAIAgCAICVkfFW9vvWmeZkiluMBAatso2nuoxZRMQuJl9IcQ5mF1Hmz+31aRt5Z63rwz4HuMuJdcfYHbNsNaw+ASRvPhtzDhrvMtqeJA11GetXurX+UPmi56D09q4W9y9m6T3cny4Pdv2ZNnuO+67tIrjs9IcU8eTXHnydx49a1uv4T7T1pzQOrjcWy2b4rvX3XYVfazsu+Sb9ewyz5vwo0Fo8Dm5g83m3ydRl4NmtL3H1KnaUqUeBJ/o4/uqe/qM/tK16S9uPUZhkUJUs+0mq7OP4fT31on+Fql9Hez8/8AD5/5V/u4/wBF3yMUwNg6o4xqnyWS6MNtjFikdFg/+Tjwbx6gCRbq9xGjHF58CppYnoWI+g7NMMtlZNv1W36cV/Fzjb1XdawFgB4IVau7v+c8+BLaN0ZVvampDYlm9y8eC+2LKDSqbV9oVcdOTziIYNnv4NGoYwc/+bnXOJhCdzPF5F2ubm20NbKnTXrPJb2+MvzkuVqxvjKlbO6M2lUhrTMFvzcPg2/lv49dtXerMWCzs9fYtkUfPrq6qV6jqVHjJnnSpT83VJ589UHufEebuc7Un/Q4ADIAABWCEFBascjjOsvQCAIAgCAIAgCAID7gwokeM2DBBLnEBoGpJyA+1Yckliwa3tTw1KyOCJNshYukXCBHIFgTEaIhd6t8/a8qJsblVK01x/O46a1vOnCEpL2liurFr7GQqXOYIAgCAIAgCAlZHxVvb71pnmZIpbjAQBAabsr2mxMOvbSa4S6VJs12pg/7LOY4ajkY+7s9f14ZnuMjQcdYJhVSD+vcObri4b7mMzEQHPfZbIk62HhajPwqtdWmLcorbvRcdB6e83hb3D9XdLhyfLg93Vlw7PsdlpbSK67qhxXf2uPud9q8211/CfabtOaCxxuLZc3Fd6+67C70PDdPoM7MzFMbuCO4OcweCHC4JbyBvpw4KVnVlNJS3FLwPPKrJ9nNc2Uy4m8GTMsTbfivbfleGwX/ABUto94Qx5/4fP8Ayr/eR/ou+RKzc1Q9nGG2Sck0Cw6EO/SiO4ucfe71AcAum6usPWntZFaM0ZVvampDZFZvh48EZ/RaRVdoFcdPVBxEMHpv4AahjBzz7L3Nyc4qnTncT1pZfmxF1u7u20PbqlSXrbl/9S/NuS2LZZMfY5puAaWKJQWsMxu9FgzEIHyn83HUA5nU5a2KzstflFHz25ualao6lR4yZ54nZuYn5t83Ouc+I83c5xuSVPxiorBHIcCyAgCAIAgCAIAgCAlMOV2bw9UhOyYY7g5kRoc1w5EH3jMc1rq0lUjgzKeBtsniyFXKKazheFKtfBaHR4ESGN+HbPea4Eb7cssr5c8lWr+Fxb7U8V+fmBN6Jp2VxUVKumm3saezqawfb3ZkBhqq1aeqcaRl4UCOZp+89kdu8y4JfvWJtlrx8EW0Ch7avVjUfm82XLSujrLo8ZV21GmsFhnuSWT5HFjfFeFqVLGm0iTp8eatZ8ZkswQmHk0Z90cOd7evNotdpQrzSlVk/qfOa8qWu/NJpc9r+iRkbiXOLjx7PdopY5z8QBAEAQBASsj4q3t960zzMnY/YzFPoM37B/wp0il7y7Rgx+xmKfQZv2D/AIU6RS95dowY/YzFPoM37B/wp0il7y7Rgx+xmKfQZv2D/hTpFL3l2jBmh7LqrjDCkYU6qSU6+TcdO4RCYROrm9HNvEt7RncO4buFGr60ZLW61tPUcUXbH2Bm1Rhq1GbaLq9lrb/WBwf1cfXrW7q11vWjmW3QenXQwoXD9Tc+HJ8u7qyktmkasmkPlq2yI3uZAhmI0tJbbTPwgPyWy0c9XCe45PKCFqq6nbNPWxx1WmsflliYgoc+kGvbJXvh4QmIkIXcIziBzIhssFKWTwpPDj9kULynipX1NSeCcV/7SK5TcLV7F1ddOYhESEzV7ntLTbg1gI/Iam5154UKlaeM9n5uJe40pZ6NtlTtWpPck8fnJr8fVlZ8cVepYYozaPguTjPiFtmuhwXOZCHnX3SHvOZsb55u5OnrShT/AJNKK3FCuK9StN1JvGT3mCzGE8XTMd0eZk51z3ElznQYhJJzJJLcyptV6KWCkjmwZx/sZin0Gb9g/wCFZ6RS95dowY/YzFPoM37B/wAKdIpe8u0YMfsZin0Gb9g/4U6RS95dowZG1KmT9JjiBVIUSE8jeDYjS0kXIvYgZXBF+orZCcZrGLxMYHUXoBAEAQBAEAQGv4Ck6TRdmsapV+N3Fs3EA6Ob3w4RtusHMv3gTa1tclC6QpyuZ+ajuO+wuuiVVWwxaxwxyxy+h3cH4pwjVsQQRKwzIxob7QS5282M3TdefJiEFwvzIF3ZBclbRDpYThu/Pxnd+u3FWnUpV3rRn9Hua5Y4bO4zXaHSv1NjWdkgLARS5v1X9No7A4DsU9az16UWQcltK6t5gIAgCAIAgJWR8Vb2+9aZ5mTcO+3F9FHtT8CpPT37pe/RKPxfp4jvtxfRR7U/AnT37o9Eo/F+niO+3F9FHtT8CdPfuj0Sj8X6eI77cX0Ue1PwJ09+6PRKPxfp4jvtxfRR7U/AnT37o9Eo/F+niO+3F9FHtT8CdPfuj0Sj8X6eI77cX0Ue1PwJ09+6PRGPxf8Ax8TM1HlxLfg/HL8M018k2CIm88vvv7urWi1t0+b+K6qF15qOrhiQGlNBq/rKq56uCwyx3t8VxJ3vtxfRR7U/At3T37pG+iMfi/TxHfbi+ij2p+BOnv3R6JR+L9PEd9uL6KPan4E6e/dHolH4v08R324voo9qfgTp790eiUfi/TxHfbi+ij2p+BOnv3R6JR+L9PEd9uL6KPan4E6e/dHolH4v08TLNqmInYmxBDnnQ+57sEMtvb2j3m97DzvwVm0NW87Qbww9b7IrOmdHKwrqkpa2MccsN7XPgU1SxEhAEAQBAEAQHLMTMeZ3flDnO3Whrbm+60aAch1dZWFFLIHEsg7E7Pzc+5r517nlrQxpcbndGgvqbXsL6Cw0AXmMIxyQOuvQCAIAgCAICVkfFW9vvWmeZk1jvY4h+h+/+SonQqp9K9J7Hn2eI72OIfofv/knQqo9J7Hn2eI72OIfofv/AJJ0KqPSex59niO9jiH6H7/5J0KqPSex59niO9jiH6H7/wCSdCqj0nsefZ4jvY4h+h+/+SdCqj0nsefZ4jvY4h+h+/8A/VOhVR6T2PPs8SlrkLEWDD2DqriGSdN0/ue6Hbp3nWNwAeXJwW+lbzqLGJFX2mLeyqKnVxxax2LrX2JTvY4h+h+/+S2dCqnF6T2PPs8R3scQ/Q/f/JOhVR6T2PPs8R3scQ/Q/f8AyToVUek9jz7PEd7HEP0P3/yToVUek9jz7PEd7HEP0P3/AMk6FVHpPY8+zxHexxD9D9/8k6FVHpPY8+zxM72i0Kcw9WocnUN3eMIPG6bixc4cubSrToSlKnQkpe99kVDT9/SvbmNSljgopbetv7lWUwQYQBAEAQBAEAQBAEAQBAEAQBAEBKyPire33rTPMyW3vy4w8+D7ILn/AE+kZ12O/LjDz4Psgn6fSGux35cYefB9kE/T6Q12O/LjDz4Psgn6fSGuy77NsSY8xjOd2jvhw5Vh6cTuQu4+ay+p5nQfYDyXNGhRWC2s9RbZdcb4wl8Ny3coNnzDh0GcG/zO6urj9pELcXCpLBZk7ojQ876etLZBZvjyX5sOPZ1WatXadEm6sBbeAhkN3Qba2555XWLWpOpFuR709ZW1pVjToZ4bduPUYcoc+kmvbJTFGEJgy/h91fu+vubLfipSyx808OP2RQvKbV6fT1stVY9WtIj8O7RZ2DVTJYoAaL7u9u7pYf5hy9y8UrySlq1Dqv8AycpSoqrZvF54Y44rk/zEtOODiVtJ+XYPiML2i5hFgd3Qa3afO6uPDPWXoeabwqZcSmSTWzeYm/bHjJjyx7oQIyIMIZKWVhRZq12fPflxh58H2QT9PpDXY78uMPPg+yCfp9Ia7Hflxh58H2QT9PpDXZVsVYmqWKqg2eq5aXtYGDdbuiwJdp63FdNGjGlHViYbxIZbTAQBAEAQBAEAQBAEAQBAEAQBAEBKyPire33rTPMyRS3GAgCAvmzLZ3M4umhNzl2SjD0ncXkeS3/buHrXFdXapLVjmeoxxNoxTiWn4LpbKXSGMEQNtDhjwWDm7321OqrV1danOTLDofQ072WvLZTW/jyX3ZTcHYTnMVzxq9bLu4l1ySelFPIcm8CR6h/Lw0KEqz155d5ZdK6WpaPpq3t0tfDLdFcXz4L5vnpOGsQUqsR48lRLGHLFrN5ttwmxybbUCwF9DwyzM1Ki6cVisMT5/Ko5ycpPFveefVWT7Ka5spmBKYMmZki+5Fe63O0Nht+CltHrGGHP/D5/5V/vI/0XfIVik0jaJRG1zDzm91tbkSQPAePJcOB9WoIK23lk8duyXec2hdNSs5ak9tN/TmvuiCwTjCZw5N/qWvBwhA7vS1hH/berhqFw29w6b1J5dxYNL6Hp3sOk23tNY7MpeP4zt7U9msHEUE13Dob8otvOa227GHMcN+3HyvxVks7zU9WWRQZwabTWDR5+iQ3wohhxQQ4GxBFiCNQRwKm001ijSfKAIAgCAIAgCA7M/ITNPiMhzbS0uY2I3ra9oc0/YV5jNSyB1l6AQBAEAQBAEBpuz3BjKxgWpTsYfORGlksOJMO0V1vW4Nb2OUddXOpWhE2Rg3FtLIzJSJrCAICVkfFW9vvWmeZkiluMBAaBsv2czGLJkT1QDmSjTmdDEI8lvVzdw0GenFd3apLVjmeoxxNhxdimRwhTm0mjNYIobZjGjowhwJHPkO09dZurrU5yZY9DaFleS85U2U19eS+7+5U8F4QmMRTJrVeLu433iXHOKeOfBvM9g6uO3t3VevPLvLDpfTFOxh0a2w1sMNmUV/vL5shNqe01s7Ddh7Crg2XaN2JEZlvgZbjLaQ+BI8LQdHwrZZ2SilOa6kfPqlRybbeLe8nP0cf3VPf1Gf2latJe3HqMQyKEqWfaTVdnH8Pp760T/C1S+jvZ+f8Ah8/8q/3cf6LvkYjgrF1RwfVRO083abCLCJ6MRvI8iLmzuF+IJBt1ehGtHBlTTwN1n5GjbS6C2sUNwEYC2eRB/wDLiDgeR7RcKr3tk8cHsZYdDaZnZS1ZbabzXDmvut5X8HYtm8Kzpo9dDhCDrEEdKEeY5t42HrHXH0LiVJ6k8u4smldEUtIU1c2zWs18pePP5PlJbUNnEvimW/XmHd35Ru7xDSN2OLZZ6b1tHcdDwIsdneamyW2J8/qU3FuMlg1uPPcaFEgRXQowLXNJDmkWIIyIIOhvwU4mmsUaT4QBAEAQHbkqZUJ9pdIQYsQDUsY51vXYGy8yqRj7TwGBN4ZwXV6tiCXkZmXjsY94D3OhuaA3VxuRYHdBt12WitcwjBtPaZS2l12yyMKuSspiGisLmgvl3hgJsGOJhmw0BbvH1Fqj9F3MZJrH8/MDtv7OdrU83PPBPtWP0ez5GTxYMWCd2M0tPWLKYUk8jhPhZAQBAEB9Q3BkQOIBsb2N7HqNiDb1FHkDXsHyeAsUUwtlKe35a0XdLmajM3wNTDcXne57pzGedszD3dS7obYvFfL/AA6rWnRqTUastVccMfpijm/altKqcnDp0sZeFKbw7gXuJ6ZO/cuF7m/G9iqzWvZ1KqnJbUX200BShaVKSnrecw9ZLZs2re8dvM7MTDeA20h1br0o+UhOzZeO8uiE52Yzl/rPTMTlpe3VfZFFN0jY0bSepGprvfgti+eOfIyCuzFMmKi59FhOhQdGte/fcesngTyGnM6qepKaj67xZFsj1sMErI+Kt7fetM8zJFLcYND2W7N42Ko4qNUDmSbT6jFI1a3k3gXdgzuW8N3dqktWOfceoxxNaxni6VwtJij0QMEUNAAaBuwW2yy0vbRvaeANYurrU2LbIs+hdBu7fnauymvr1cuL+S3tVjBWD4lZiGuYhJEG5f0znE4lxJ0bzPFc1tbOo9eeXeTemdNQtI9Gtvay2ZRX+9xXNqe0w1cOoWHDuyo6L3ty7pbLdHmw+rj6sjbLOyUMJzz4Hz+c3J4syxSRrN2/Rx/dU9/UZ/aVD6S9uPUbIZFCVLPtJquzj+H099aJ/hapfR3s/P8Aw+f+Vf7uP9F3yPOKupUicwhimpYTqwn6aep7D4L28j/o6haa9CNWODMp4G7x4NF2o0AVOkODJhgsQdWnzH21brZ3aOIVXvbF44PPcyf0PpmdlPB7YPNfdc+/6lewhimdwhUHUettcIQdZzTrCPMc2m9yBre4642hXlRlqTy7i0aU0VS0lSVxbta2Gx7pLg+fP5PlMbTtncti6U/XmH9z5Tu3yI3Y7bZAnQOto7jocrFtjs7zzex7Ys+fVaUoycZLBrceeI8GLLxnQZhpa5pIc1wsQRkQQcwb8FOpprFGg+EAQBASuGsRVTDNSE/SHlrvKGrXjzXDyh+I1BBzWurRjVjhJGU8DYprFk7iHCjsRUiPFgbrxCjQHG7d4gf9N1s8nXsdM9LC9T0lQqW7xUthavJ6VvcVFQq0k3mpdXH/AHt4kfgGaqXdYsvLzToEGGx0aLut3yQ0De3W7pubW/4Oij7NVJz1IywLD5QdGpUlXq0teXsrNcXtw3Z+BA492rVCuQzTKIXwpa1i4n5yL9YjwAfNGvE2NhcLaxjTwlPaz5vOprNtLAzZSBrCAIAgCAuux+jGsY7l7i7YPzzv/R4P/vLOy65L2pqUnz2HqCxZdaqzCz61Fk65OgTkZznF7OlBgm+UN7uOtr5bu7nbjWlomrUg6jzf58y3R8pvMOFKjD/pxWG3N8+X15kRtypk5ANOn5wkuMDuT7G7d6Gb7w+sH37FNaJk9RwlmitXrpyrSlS9lttdT24fLIyxSxyBASsj4q3t960zzMlz2WbNIuJ4rapWA5soDkNDGI4DiGc3dgzuW813eKn6sc+4zGOJqeNsYy2HJQUehhoihoaA0DdgttYZaXto3hx4A1m6utXYvaLToTQbumq1ZYU+HHw4vsK3gvCAnmnEGJTuwBd/zhtv8S9xOjONzr6tee1tXUetL/kl9NabjbR6Nbe1k2so8lz7usqW1DaXExETSKESyTbkTbdMW3MeSzk3tPAC3WlmqfrSz7igTm5MzVd54CA3b9HH91T39Rn9pUPpL249RshkUJUs+0mq7OP4fT31on+Fql9Hez8/8Pn/AJV/u4/0XfI84q6lSCAl8L4jqWF6q2o0p1nDJzT4Lxxa4cR7tRYrVWoxqx1ZGU8DeYb6JtWoHy2QIhTUMWcD4TD5rreHDOe6716Heaqzf2DTwee5k5ojTFSynxg8191z79+5qBwtiWoYMqbqRWmu7lvdJpzLCfKbzadbDXUdcVRrSoS1J5Fr0lo2jpSiri3a1sNj48nz7smTu0jZ9JY0kRWaEWCZ3btcCN2MLZAng62Qd2HKxbYrO883se2LPn9WjKEnGSwa3HnWalo8nMulptrmPabOa4WII1BHBTsZKSxRznEsgIAgNkNdw3gzBMnSZtgmZpo7s+BfoNiPFwYpta7Wnd3MzlmMwVCVbR3dXWl7KO22vKlqpeaeDksMVnhye7dz2HPgnaTSKvWGPxSyHAj5tEZnRhxGuFtyIDfdAys4nyRmOOLjRmrJVKe7t8TML+r5mVCTxi9uD3PHNcOfXx2mSYgprqPXJimuv81Ec0E8QDke0WPapmlPXgpHC1gR69gIAgCAICSplcqNKk40rTnmGI1hEc3JxAv0d7UA3zA1sL5LXOlGbTluM4kathglo2IqlMYfbQ5p2/BY8Phh2ZhkAizTwaQ7wTlkLWzvqVGKnrrMzjswIlbTAQErI+Kt7fetM8zJ3oWPMVwYQhQZyM1rRYAOsABkABwC89Fov+I1mRTqxUHvL3xCSTck2JJ67jNav061+GiRWmL5LBVXgdyp4txBVpIyVRmYz4ZIJYXZG2lxx526gt8LenB4xRHOTeZCrcYCAICVo2JKzQ4bodIjxIQcbuDDa5C11KMKjxksTKbR1/1rPeefsH/C5v021+GiS/Wb/wCK+07spiyvyco6UlJiIyG6+81psDcWP4ABbIWVCHswSOSvd1riWtVk5PLbwIVdJzhAEB3KVVahRpv5XSor4T7EbzDY2Oo6xpl1BeZ04zWEliE8DuVDFFcqbw+oR3xCBYF1iQPsXNKwtpe1BM67e/ubdNUpuKfA5ZHGWJKfA7hIzUZjb33WusPs4LMbKhFYKKNde6q15a9WWL4sjqrVJ6sTfyupxHRIlgN52pA09a6IU4wWEUaG8Tpr0AgCAIAgP1znON3Enh9mQ/BMMAfiAIAgCAIAgCAIAgCAlZHxVvb71pnmZIpbjAQBAEAQBAEAQBAEAQBAEAQBAEAQBAEAQBAEAQBAEAQBAEAQBAEAQErI+Kt7fetM8zJFLcYCAIAgCAIAgCAIAgCAIAgCAIAgCAIAgCAIAgCAIAgCAIAgCAIAgCAlZHxVvb71pnmZIpbjAQBAEAQBAEAQBAEAQBAEAQBAEAQBAEAQBAEAQBAEAQBAEAQBAEAQErI+Kt7fetM8zJFLcYCAIAgCAIAgCAIAgCAIAgCAIAgCAIAgCAIAgCAIAgCAIAgCAIAgCAlZHxVvb71pnmZIpbjAQBAEAQBAEAQBAEAQBAEAQBAEAQBAEAQBAEAQBAc81JzEnufKWlu+wPbfi12h9RWIyUsgcCyAgCAIAgCAICVkfFW9vvWmeZkiluMBAEAQBAEAQBAEAQBAEAQBAEAQBAEAQBAEAQH3DgxYgvDa4jqBKw5JZgkaFQ5ysVmBTYTXAxXht905AnM9guexa6lWMIOXAykaNtrkJGPTJOrUkAMgudJuHLud9weqzXn1EKM0Xca7kuf/ACdV5azt5KM96T+TWP0yMlUxicgQBAEAQBAEBKyPire33rTPMyRS3GAgCAIAgCAIAgCAIAgCAIAgCAIAgCAIAgCAICawriiq4VqPy2kPsT4bDm145OHHjnqL5ELVWoQqrCRlPA2SLjWpV7Dj8Q4fmHwhDLWx4D2MO451gNx+50wb3zz9WQVV0jRrW7xUtnyLNoJWVzUVCvSxk8pJy3bdqxw+a7N5EYAna26ZfTqZHZCh2MWIXta4ACwJAIuTa2V+CjbR1XLUg8CzadpWcKar3ENZr1Vg2uL3bs9pF4/2oifgml4cHQtuvmXsaIkT6oDR3Mddr/VtnbrWxcUnUeL4f6fN6tRSk3FYLht++LMsUmaggCAIAgCAlZHxVvb71pnmZIpbjAQBAEAQBAEAQBAEAQBAEAQBAEAQBAEAQBAEAQGyU+dw3g/Z3KylbJiR4p+UmWYbF5cLQ98/+GzcLDY6kXANioO5tpXlX/tT/Os77O9nZ4yp+01hjw6ufPrO1gXHmHqzXIb6rChycwLtY6HlCiMILQx4PgkCwBORLRpk1a6+i/NtVKe42LSleVGVCo9aMtu3a08ccU+/re8yTE9LdRcRTNMII7nFc0X4tv0T2tse1TlGevTUiNeZGLYYCAIAgCAICVkfFW9vvWmeZkiluMBAEAQBAEAQBAEAQBAEAQBAEAQBAEAQBAEAQBAfr3Oe4ueSSdSUSwB+ID7jRYkd+/GcXGwFybmwFgM+QAA6gESSyB8IAgCAIAgCAlZHxVvb71pnmZIpbjAQBAEAQBAEAQBAEAQBAEAQBAEAQBAEAQBAEAQBAEAQBAEAQBAEAQErI+Kt7fetM8zJFLcYCAIAgCAIAgCAIAgCAIAgCAIAgCAIAgCAIAgCAIAgCAIAgCAIAgCAlZHxVvb71pnmZIpbjAQBAEAQBAEAQBAEAQBAEAQBAEAQBAEAQBAEAQBAEAQBAEAQBAEAQErI+Kt7fetM8zJ/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sl-SI" sz="1800">
              <a:solidFill>
                <a:srgbClr val="000000"/>
              </a:solidFill>
            </a:endParaRPr>
          </a:p>
        </p:txBody>
      </p:sp>
      <p:sp>
        <p:nvSpPr>
          <p:cNvPr id="44038" name="AutoShape 6" descr="data:image/jpeg;base64,/9j/4AAQSkZJRgABAQAAAQABAAD/2wCEAAkGBwgHBhEIBxQUFhQXGCIbFxgYGR8eIBwiIR0iHiIhJCIfHCgjGSIuIBgbITIhJSk3NC4yGh80ODMsNyktMiwBCgoKDg0OGxAQGzckICQuMC80LSw3LC8sOC8sLCwsLS8vLCw3LCwsMCwsLSwwLCwwLCwwLywsLDQvLCwsLCwsNP/AABEIAMIBAwMBEQACEQEDEQH/xAAcAAEAAwADAQEAAAAAAAAAAAAABQYHAwQIAgH/xABLEAABAgQDBAMLCAoBAgcAAAABAAIDBAURBiExBxJBUSJhgRMXMjRCUlRxk7HSFCNjcpGSoeEIFRY1N2JzsrPB0TPxQ1OCosLi8P/EABsBAQACAwEBAAAAAAAAAAAAAAAFBgEDBAIH/8QAOxEAAgECAgYFCwUAAQUAAAAAAAECAwQRMQUSIUFRYRRxkbHhBhMWIjJSU4GhwfAVNEJy0fEjYqKywv/aAAwDAQACEQMRAD8A/dlG09g3KFidwt4MKO77A15/AO+3mpW7s/50+w8RlxJ3aBgZ8Deq1CB3dYkJvk/zNHLm3hwy0rNzbNevDsLvoTTkZ4W9znkpPfyfPg9+/bn2sA42g1ANo9d3e6HosiOAs/huu/m5HytNfC92t3j6s3t4nPpzQPmsbi3Xq748Oa5cVu6sqRtZ2Yuo5fXMPNvL6xYQ1hfzDmzq8n1aWazvNb1J58SnyjvRk6kjwEBu36OP7qnv6jP7SofSXtx6jZDIoSpZ9pNV2cfw+nvrRP8AC1S+jvZ+f+Hz/wAq/wB3H+i75HnFXUqQQE7g7ClRxdVhI04WAziRD4LG8zzPJvH7SNNevGlHFmUsT0ZLSmH9m+GRChgW67b8V9tf/wBkAq3dXX85skrCwq3dVU6S63uS4soErK1faJXjFidCG3UgdGG3kPOcfx6gohKpczxeXcXmpUtdCW2rHbJ9snxfBd3WXTFGIKDs1w+2Wl2NdEI+aheU88XvPAX1PYOqctLRy9WGxcSg3l5Vuajq1Xi3+YLkeca7WZ6v1N9Rqbt57vsA4NA4AclYqdONOOrE4W8SPXsBAEAQBAEAQBAEAQBAEAQBAEAQErI+Kt7fetM8zJFLcYNf2UbU3SBZQsTPvC8GFGcf+nya88WcneTx6Pgxl3ZY+vTz4HuMtzLTtAwIHB1XoTeuJDb/AHN/237FV7q1/nDsLtoPT2Vvcvqk+5/Z9pzbPsdCaDaPXXdLSHEd5X8rv5uR48c9c2t1j6k+016c0FqY3Fstm+K3c1y4rdu2ZUza1swNL369hxnzGsWE0f8AS5uaPM5jydfB8G0Wd5repPPcymyjvRkikjwbt+jj+6p7+oz+0qH0l7ceo2QyKEqWfaTVdnH8Pp760T/C1S+jvZ+f+Hz/AMq/3cf6LvkecVdSpFgwXhKo4wqwkqeLNFjFiEdGG3meZNjZvHqAJGmvXjRjizKWJ6KhsoOzXDIgS4sOAy34z7Zkn7LnQCwHAKtXV1/OZJ6P0dVvKvm6a63uS/MkUCQkqxtErpmZolsNvhO8lg81o4n/ALlREYzuZ4vIvFata6FtlCCxk8lvb4vl/wAIt2MMWUbZrQ2U+nta6OW/NQvw7pEOtr9riLDIEifs7LX2R2RRQLu7qXFR1arxb/Ow851iqz1bqL6hU3l8R5uSfcBoANABorBTpxhHVicTeJ0l7AQBAEAQBAEAQBAfb4USGxr3ggOF2kjUXIuOeYI7ETTB8IAgCAIAgCAICVkfFW9vvWmeZkiluMBAatso2nuoxZRMQuJl9IcQ5mF1Hmz+31aRt5Z63rwz4HuMuJdcfYHbNsNaw+ASRvPhtzDhrvMtqeJA11GetXurX+UPmi56D09q4W9y9m6T3cny4Pdv2ZNnuO+67tIrjs9IcU8eTXHnydx49a1uv4T7T1pzQOrjcWy2b4rvX3XYVfazsu+Sb9ewyz5vwo0Fo8Dm5g83m3ydRl4NmtL3H1KnaUqUeBJ/o4/uqe/qM/tK16S9uPUZhkUJUs+0mq7OP4fT31on+Fql9Hez8/8AD5/5V/u4/wBF3yMUwNg6o4xqnyWS6MNtjFikdFg/+Tjwbx6gCRbq9xGjHF58CppYnoWI+g7NMMtlZNv1W36cV/Fzjb1XdawFgB4IVau7v+c8+BLaN0ZVvampDYlm9y8eC+2LKDSqbV9oVcdOTziIYNnv4NGoYwc/+bnXOJhCdzPF5F2ubm20NbKnTXrPJb2+MvzkuVqxvjKlbO6M2lUhrTMFvzcPg2/lv49dtXerMWCzs9fYtkUfPrq6qV6jqVHjJnnSpT83VJ589UHufEebuc7Un/Q4ADIAABWCEFBascjjOsvQCAIAgCAIAgCAID7gwokeM2DBBLnEBoGpJyA+1Yckliwa3tTw1KyOCJNshYukXCBHIFgTEaIhd6t8/a8qJsblVK01x/O46a1vOnCEpL2liurFr7GQqXOYIAgCAIAgCAlZHxVvb71pnmZIpbjAQBAabsr2mxMOvbSa4S6VJs12pg/7LOY4ajkY+7s9f14ZnuMjQcdYJhVSD+vcObri4b7mMzEQHPfZbIk62HhajPwqtdWmLcorbvRcdB6e83hb3D9XdLhyfLg93Vlw7PsdlpbSK67qhxXf2uPud9q8211/CfabtOaCxxuLZc3Fd6+67C70PDdPoM7MzFMbuCO4OcweCHC4JbyBvpw4KVnVlNJS3FLwPPKrJ9nNc2Uy4m8GTMsTbfivbfleGwX/ABUto94Qx5/4fP8Ayr/eR/ou+RKzc1Q9nGG2Sck0Cw6EO/SiO4ucfe71AcAum6usPWntZFaM0ZVvampDZFZvh48EZ/RaRVdoFcdPVBxEMHpv4AahjBzz7L3Nyc4qnTncT1pZfmxF1u7u20PbqlSXrbl/9S/NuS2LZZMfY5puAaWKJQWsMxu9FgzEIHyn83HUA5nU5a2KzstflFHz25ualao6lR4yZ54nZuYn5t83Ouc+I83c5xuSVPxiorBHIcCyAgCAIAgCAIAgCAlMOV2bw9UhOyYY7g5kRoc1w5EH3jMc1rq0lUjgzKeBtsniyFXKKazheFKtfBaHR4ESGN+HbPea4Eb7cssr5c8lWr+Fxb7U8V+fmBN6Jp2VxUVKumm3saezqawfb3ZkBhqq1aeqcaRl4UCOZp+89kdu8y4JfvWJtlrx8EW0Ch7avVjUfm82XLSujrLo8ZV21GmsFhnuSWT5HFjfFeFqVLGm0iTp8eatZ8ZkswQmHk0Z90cOd7evNotdpQrzSlVk/qfOa8qWu/NJpc9r+iRkbiXOLjx7PdopY5z8QBAEAQBASsj4q3t960zzMnY/YzFPoM37B/wp0il7y7Rgx+xmKfQZv2D/AIU6RS95dowY/YzFPoM37B/wp0il7y7Rgx+xmKfQZv2D/hTpFL3l2jBmh7LqrjDCkYU6qSU6+TcdO4RCYROrm9HNvEt7RncO4buFGr60ZLW61tPUcUXbH2Bm1Rhq1GbaLq9lrb/WBwf1cfXrW7q11vWjmW3QenXQwoXD9Tc+HJ8u7qyktmkasmkPlq2yI3uZAhmI0tJbbTPwgPyWy0c9XCe45PKCFqq6nbNPWxx1WmsflliYgoc+kGvbJXvh4QmIkIXcIziBzIhssFKWTwpPDj9kULynipX1NSeCcV/7SK5TcLV7F1ddOYhESEzV7ntLTbg1gI/Iam5154UKlaeM9n5uJe40pZ6NtlTtWpPck8fnJr8fVlZ8cVepYYozaPguTjPiFtmuhwXOZCHnX3SHvOZsb55u5OnrShT/AJNKK3FCuK9StN1JvGT3mCzGE8XTMd0eZk51z3ElznQYhJJzJJLcyptV6KWCkjmwZx/sZin0Gb9g/wCFZ6RS95dowY/YzFPoM37B/wAKdIpe8u0YMfsZin0Gb9g/4U6RS95dowZG1KmT9JjiBVIUSE8jeDYjS0kXIvYgZXBF+orZCcZrGLxMYHUXoBAEAQBAEAQGv4Ck6TRdmsapV+N3Fs3EA6Ob3w4RtusHMv3gTa1tclC6QpyuZ+ajuO+wuuiVVWwxaxwxyxy+h3cH4pwjVsQQRKwzIxob7QS5282M3TdefJiEFwvzIF3ZBclbRDpYThu/Pxnd+u3FWnUpV3rRn9Hua5Y4bO4zXaHSv1NjWdkgLARS5v1X9No7A4DsU9az16UWQcltK6t5gIAgCAIAgJWR8Vb2+9aZ5mTcO+3F9FHtT8CpPT37pe/RKPxfp4jvtxfRR7U/AnT37o9Eo/F+niO+3F9FHtT8CdPfuj0Sj8X6eI77cX0Ue1PwJ09+6PRKPxfp4jvtxfRR7U/AnT37o9Eo/F+niO+3F9FHtT8CdPfuj0Sj8X6eI77cX0Ue1PwJ09+6PRGPxf8Ax8TM1HlxLfg/HL8M018k2CIm88vvv7urWi1t0+b+K6qF15qOrhiQGlNBq/rKq56uCwyx3t8VxJ3vtxfRR7U/At3T37pG+iMfi/TxHfbi+ij2p+BOnv3R6JR+L9PEd9uL6KPan4E6e/dHolH4v08R324voo9qfgTp790eiUfi/TxHfbi+ij2p+BOnv3R6JR+L9PEd9uL6KPan4E6e/dHolH4v08TLNqmInYmxBDnnQ+57sEMtvb2j3m97DzvwVm0NW87Qbww9b7IrOmdHKwrqkpa2MccsN7XPgU1SxEhAEAQBAEAQHLMTMeZ3flDnO3Whrbm+60aAch1dZWFFLIHEsg7E7Pzc+5r517nlrQxpcbndGgvqbXsL6Cw0AXmMIxyQOuvQCAIAgCAICVkfFW9vvWmeZk1jvY4h+h+/+SonQqp9K9J7Hn2eI72OIfofv/knQqo9J7Hn2eI72OIfofv/AJJ0KqPSex59niO9jiH6H7/5J0KqPSex59niO9jiH6H7/wCSdCqj0nsefZ4jvY4h+h+/+SdCqj0nsefZ4jvY4h+h+/8A/VOhVR6T2PPs8SlrkLEWDD2DqriGSdN0/ue6Hbp3nWNwAeXJwW+lbzqLGJFX2mLeyqKnVxxax2LrX2JTvY4h+h+/+S2dCqnF6T2PPs8R3scQ/Q/f/JOhVR6T2PPs8R3scQ/Q/f8AyToVUek9jz7PEd7HEP0P3/yToVUek9jz7PEd7HEP0P3/AMk6FVHpPY8+zxHexxD9D9/8k6FVHpPY8+zxM72i0Kcw9WocnUN3eMIPG6bixc4cubSrToSlKnQkpe99kVDT9/SvbmNSljgopbetv7lWUwQYQBAEAQBAEAQBAEAQBAEAQBAEBKyPire33rTPMyW3vy4w8+D7ILn/AE+kZ12O/LjDz4Psgn6fSGux35cYefB9kE/T6Q12O/LjDz4Psgn6fSGuy77NsSY8xjOd2jvhw5Vh6cTuQu4+ay+p5nQfYDyXNGhRWC2s9RbZdcb4wl8Ny3coNnzDh0GcG/zO6urj9pELcXCpLBZk7ojQ876etLZBZvjyX5sOPZ1WatXadEm6sBbeAhkN3Qba2555XWLWpOpFuR709ZW1pVjToZ4bduPUYcoc+kmvbJTFGEJgy/h91fu+vubLfipSyx808OP2RQvKbV6fT1stVY9WtIj8O7RZ2DVTJYoAaL7u9u7pYf5hy9y8UrySlq1Dqv8AycpSoqrZvF54Y44rk/zEtOODiVtJ+XYPiML2i5hFgd3Qa3afO6uPDPWXoeabwqZcSmSTWzeYm/bHjJjyx7oQIyIMIZKWVhRZq12fPflxh58H2QT9PpDXY78uMPPg+yCfp9Ia7Hflxh58H2QT9PpDXZVsVYmqWKqg2eq5aXtYGDdbuiwJdp63FdNGjGlHViYbxIZbTAQBAEAQBAEAQBAEAQBAEAQBAEBKyPire33rTPMyRS3GAgCAvmzLZ3M4umhNzl2SjD0ncXkeS3/buHrXFdXapLVjmeoxxNoxTiWn4LpbKXSGMEQNtDhjwWDm7321OqrV1danOTLDofQ072WvLZTW/jyX3ZTcHYTnMVzxq9bLu4l1ySelFPIcm8CR6h/Lw0KEqz155d5ZdK6WpaPpq3t0tfDLdFcXz4L5vnpOGsQUqsR48lRLGHLFrN5ttwmxybbUCwF9DwyzM1Ki6cVisMT5/Ko5ycpPFveefVWT7Ka5spmBKYMmZki+5Fe63O0Nht+CltHrGGHP/D5/5V/vI/0XfIVik0jaJRG1zDzm91tbkSQPAePJcOB9WoIK23lk8duyXec2hdNSs5ak9tN/TmvuiCwTjCZw5N/qWvBwhA7vS1hH/berhqFw29w6b1J5dxYNL6Hp3sOk23tNY7MpeP4zt7U9msHEUE13Dob8otvOa227GHMcN+3HyvxVks7zU9WWRQZwabTWDR5+iQ3wohhxQQ4GxBFiCNQRwKm001ijSfKAIAgCAIAgCA7M/ITNPiMhzbS0uY2I3ra9oc0/YV5jNSyB1l6AQBAEAQBAEBpuz3BjKxgWpTsYfORGlksOJMO0V1vW4Nb2OUddXOpWhE2Rg3FtLIzJSJrCAICVkfFW9vvWmeZkiluMBAaBsv2czGLJkT1QDmSjTmdDEI8lvVzdw0GenFd3apLVjmeoxxNhxdimRwhTm0mjNYIobZjGjowhwJHPkO09dZurrU5yZY9DaFleS85U2U19eS+7+5U8F4QmMRTJrVeLu433iXHOKeOfBvM9g6uO3t3VevPLvLDpfTFOxh0a2w1sMNmUV/vL5shNqe01s7Ddh7Crg2XaN2JEZlvgZbjLaQ+BI8LQdHwrZZ2SilOa6kfPqlRybbeLe8nP0cf3VPf1Gf2latJe3HqMQyKEqWfaTVdnH8Pp760T/C1S+jvZ+f8Ah8/8q/3cf6LvkYjgrF1RwfVRO083abCLCJ6MRvI8iLmzuF+IJBt1ehGtHBlTTwN1n5GjbS6C2sUNwEYC2eRB/wDLiDgeR7RcKr3tk8cHsZYdDaZnZS1ZbabzXDmvut5X8HYtm8Kzpo9dDhCDrEEdKEeY5t42HrHXH0LiVJ6k8u4smldEUtIU1c2zWs18pePP5PlJbUNnEvimW/XmHd35Ru7xDSN2OLZZ6b1tHcdDwIsdneamyW2J8/qU3FuMlg1uPPcaFEgRXQowLXNJDmkWIIyIIOhvwU4mmsUaT4QBAEAQHbkqZUJ9pdIQYsQDUsY51vXYGy8yqRj7TwGBN4ZwXV6tiCXkZmXjsY94D3OhuaA3VxuRYHdBt12WitcwjBtPaZS2l12yyMKuSspiGisLmgvl3hgJsGOJhmw0BbvH1Fqj9F3MZJrH8/MDtv7OdrU83PPBPtWP0ez5GTxYMWCd2M0tPWLKYUk8jhPhZAQBAEB9Q3BkQOIBsb2N7HqNiDb1FHkDXsHyeAsUUwtlKe35a0XdLmajM3wNTDcXne57pzGedszD3dS7obYvFfL/AA6rWnRqTUastVccMfpijm/altKqcnDp0sZeFKbw7gXuJ6ZO/cuF7m/G9iqzWvZ1KqnJbUX200BShaVKSnrecw9ZLZs2re8dvM7MTDeA20h1br0o+UhOzZeO8uiE52Yzl/rPTMTlpe3VfZFFN0jY0bSepGprvfgti+eOfIyCuzFMmKi59FhOhQdGte/fcesngTyGnM6qepKaj67xZFsj1sMErI+Kt7fetM8zJFLcYND2W7N42Ko4qNUDmSbT6jFI1a3k3gXdgzuW8N3dqktWOfceoxxNaxni6VwtJij0QMEUNAAaBuwW2yy0vbRvaeANYurrU2LbIs+hdBu7fnauymvr1cuL+S3tVjBWD4lZiGuYhJEG5f0znE4lxJ0bzPFc1tbOo9eeXeTemdNQtI9Gtvay2ZRX+9xXNqe0w1cOoWHDuyo6L3ty7pbLdHmw+rj6sjbLOyUMJzz4Hz+c3J4syxSRrN2/Rx/dU9/UZ/aVD6S9uPUbIZFCVLPtJquzj+H099aJ/hapfR3s/P8Aw+f+Vf7uP9F3yPOKupUicwhimpYTqwn6aep7D4L28j/o6haa9CNWODMp4G7x4NF2o0AVOkODJhgsQdWnzH21brZ3aOIVXvbF44PPcyf0PpmdlPB7YPNfdc+/6lewhimdwhUHUettcIQdZzTrCPMc2m9yBre4642hXlRlqTy7i0aU0VS0lSVxbta2Gx7pLg+fP5PlMbTtncti6U/XmH9z5Tu3yI3Y7bZAnQOto7jocrFtjs7zzex7Ys+fVaUoycZLBrceeI8GLLxnQZhpa5pIc1wsQRkQQcwb8FOpprFGg+EAQBASuGsRVTDNSE/SHlrvKGrXjzXDyh+I1BBzWurRjVjhJGU8DYprFk7iHCjsRUiPFgbrxCjQHG7d4gf9N1s8nXsdM9LC9T0lQqW7xUthavJ6VvcVFQq0k3mpdXH/AHt4kfgGaqXdYsvLzToEGGx0aLut3yQ0De3W7pubW/4Oij7NVJz1IywLD5QdGpUlXq0teXsrNcXtw3Z+BA492rVCuQzTKIXwpa1i4n5yL9YjwAfNGvE2NhcLaxjTwlPaz5vOprNtLAzZSBrCAIAgCAuux+jGsY7l7i7YPzzv/R4P/vLOy65L2pqUnz2HqCxZdaqzCz61Fk65OgTkZznF7OlBgm+UN7uOtr5bu7nbjWlomrUg6jzf58y3R8pvMOFKjD/pxWG3N8+X15kRtypk5ANOn5wkuMDuT7G7d6Gb7w+sH37FNaJk9RwlmitXrpyrSlS9lttdT24fLIyxSxyBASsj4q3t960zzMlz2WbNIuJ4rapWA5soDkNDGI4DiGc3dgzuW813eKn6sc+4zGOJqeNsYy2HJQUehhoihoaA0DdgttYZaXto3hx4A1m6utXYvaLToTQbumq1ZYU+HHw4vsK3gvCAnmnEGJTuwBd/zhtv8S9xOjONzr6tee1tXUetL/kl9NabjbR6Nbe1k2so8lz7usqW1DaXExETSKESyTbkTbdMW3MeSzk3tPAC3WlmqfrSz7igTm5MzVd54CA3b9HH91T39Rn9pUPpL249RshkUJUs+0mq7OP4fT31on+Fql9Hez8/8Pn/AJV/u4/0XfI84q6lSCAl8L4jqWF6q2o0p1nDJzT4Lxxa4cR7tRYrVWoxqx1ZGU8DeYb6JtWoHy2QIhTUMWcD4TD5rreHDOe6716Heaqzf2DTwee5k5ojTFSynxg8191z79+5qBwtiWoYMqbqRWmu7lvdJpzLCfKbzadbDXUdcVRrSoS1J5Fr0lo2jpSiri3a1sNj48nz7smTu0jZ9JY0kRWaEWCZ3btcCN2MLZAng62Qd2HKxbYrO883se2LPn9WjKEnGSwa3HnWalo8nMulptrmPabOa4WII1BHBTsZKSxRznEsgIAgNkNdw3gzBMnSZtgmZpo7s+BfoNiPFwYpta7Wnd3MzlmMwVCVbR3dXWl7KO22vKlqpeaeDksMVnhye7dz2HPgnaTSKvWGPxSyHAj5tEZnRhxGuFtyIDfdAys4nyRmOOLjRmrJVKe7t8TML+r5mVCTxi9uD3PHNcOfXx2mSYgprqPXJimuv81Ec0E8QDke0WPapmlPXgpHC1gR69gIAgCAICSplcqNKk40rTnmGI1hEc3JxAv0d7UA3zA1sL5LXOlGbTluM4kathglo2IqlMYfbQ5p2/BY8Phh2ZhkAizTwaQ7wTlkLWzvqVGKnrrMzjswIlbTAQErI+Kt7fetM8zJ3oWPMVwYQhQZyM1rRYAOsABkABwC89Fov+I1mRTqxUHvL3xCSTck2JJ67jNav061+GiRWmL5LBVXgdyp4txBVpIyVRmYz4ZIJYXZG2lxx526gt8LenB4xRHOTeZCrcYCAICVo2JKzQ4bodIjxIQcbuDDa5C11KMKjxksTKbR1/1rPeefsH/C5v021+GiS/Wb/wCK+07spiyvyco6UlJiIyG6+81psDcWP4ABbIWVCHswSOSvd1riWtVk5PLbwIVdJzhAEB3KVVahRpv5XSor4T7EbzDY2Oo6xpl1BeZ04zWEliE8DuVDFFcqbw+oR3xCBYF1iQPsXNKwtpe1BM67e/ubdNUpuKfA5ZHGWJKfA7hIzUZjb33WusPs4LMbKhFYKKNde6q15a9WWL4sjqrVJ6sTfyupxHRIlgN52pA09a6IU4wWEUaG8Tpr0AgCAIAgP1znON3Enh9mQ/BMMAfiAIAgCAIAgCAIAgCAlZHxVvb71pnmZIpbjAQBAEAQBAEAQBAEAQBAEAQBAEAQBAEAQBAEAQBAEAQBAEAQBAEAQErI+Kt7fetM8zJFLcYCAIAgCAIAgCAIAgCAIAgCAIAgCAIAgCAIAgCAIAgCAIAgCAIAgCAlZHxVvb71pnmZIpbjAQBAEAQBAEAQBAEAQBAEAQBAEAQBAEAQBAEAQBAEAQBAEAQBAEAQErI+Kt7fetM8zJFLcYCAIAgCAIAgCAIAgCAIAgCAIAgCAIAgCAIAgCAIAgCAIAgCAIAgCAlZHxVvb71pnmZIpbjAQBAEAQBAEAQBAEAQBAEAQBAEAQBAEAQBAEAQBAc81JzEnufKWlu+wPbfi12h9RWIyUsgcCyAgCAIAgCAICVkfFW9vvWmeZkiluMBAEAQBAEAQBAEAQBAEAQBAEAQBAEAQBAEAQH3DgxYgvDa4jqBKw5JZgkaFQ5ysVmBTYTXAxXht905AnM9guexa6lWMIOXAykaNtrkJGPTJOrUkAMgudJuHLud9weqzXn1EKM0Xca7kuf/ACdV5azt5KM96T+TWP0yMlUxicgQBAEAQBAEBKyPire33rTPMyRS3GAgCAIAgCAIAgCAIAgCAIAgCAIAgCAIAgCAICawriiq4VqPy2kPsT4bDm145OHHjnqL5ELVWoQqrCRlPA2SLjWpV7Dj8Q4fmHwhDLWx4D2MO451gNx+50wb3zz9WQVV0jRrW7xUtnyLNoJWVzUVCvSxk8pJy3bdqxw+a7N5EYAna26ZfTqZHZCh2MWIXta4ACwJAIuTa2V+CjbR1XLUg8CzadpWcKar3ENZr1Vg2uL3bs9pF4/2oifgml4cHQtuvmXsaIkT6oDR3Mddr/VtnbrWxcUnUeL4f6fN6tRSk3FYLht++LMsUmaggCAIAgCAlZHxVvb71pnmZIpbjAQBAEAQBAEAQBAEAQBAEAQBAEAQBAEAQBAEAQGyU+dw3g/Z3KylbJiR4p+UmWYbF5cLQ98/+GzcLDY6kXANioO5tpXlX/tT/Os77O9nZ4yp+01hjw6ufPrO1gXHmHqzXIb6rChycwLtY6HlCiMILQx4PgkCwBORLRpk1a6+i/NtVKe42LSleVGVCo9aMtu3a08ccU+/re8yTE9LdRcRTNMII7nFc0X4tv0T2tse1TlGevTUiNeZGLYYCAIAgCAICVkfFW9vvWmeZkiluMBAEAQBAEAQBAEAQBAEAQBAEAQBAEAQBAEAQBAfr3Oe4ueSSdSUSwB+ID7jRYkd+/GcXGwFybmwFgM+QAA6gESSyB8IAgCAIAgCAlZHxVvb71pnmZIpbjAQBAEAQBAEAQBAEAQBAEAQBAEAQBAEAQBAEAQBAEAQBAEAQBAEAQErI+Kt7fetM8zJFLcYCAIAgCAIAgCAIAgCAIAgCAIAgCAIAgCAIAgCAIAgCAIAgCAIAgCAlZHxVvb71pnmZIpbjAQBAEAQBAEAQBAEAQBAEAQBAEAQBAEAQBAEAQBAEAQBAEAQBAEAQErI+Kt7fetM8zJ/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sl-SI" sz="1800">
              <a:solidFill>
                <a:srgbClr val="000000"/>
              </a:solidFill>
            </a:endParaRPr>
          </a:p>
        </p:txBody>
      </p:sp>
      <p:pic>
        <p:nvPicPr>
          <p:cNvPr id="44039" name="Picture 8" descr="https://www.cia.gov/library/publications/the-world-factbook/graphics/flags/large/nz-lgfla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350"/>
            <a:ext cx="38750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2" descr="http://www.flagsdownunder.com.au/images/store/Maori_Fla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41663"/>
            <a:ext cx="37719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6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18</Words>
  <Application>Microsoft Office PowerPoint</Application>
  <PresentationFormat>Širokozaslonsko</PresentationFormat>
  <Paragraphs>8</Paragraphs>
  <Slides>6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6</vt:i4>
      </vt:variant>
    </vt:vector>
  </HeadingPairs>
  <TitlesOfParts>
    <vt:vector size="14" baseType="lpstr">
      <vt:lpstr>Aharoni</vt:lpstr>
      <vt:lpstr>Arial</vt:lpstr>
      <vt:lpstr>Berlin Sans FB</vt:lpstr>
      <vt:lpstr>Berlin Sans FB Demi</vt:lpstr>
      <vt:lpstr>Calibri</vt:lpstr>
      <vt:lpstr>Calibri Light</vt:lpstr>
      <vt:lpstr>Officeova tema</vt:lpstr>
      <vt:lpstr>Privzeti načrt</vt:lpstr>
      <vt:lpstr>OCEANIJA</vt:lpstr>
      <vt:lpstr>OTOKI V TIHEM OCEANU</vt:lpstr>
      <vt:lpstr>ATOL</vt:lpstr>
      <vt:lpstr>Nova Zelandija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Uporabnik</cp:lastModifiedBy>
  <cp:revision>14</cp:revision>
  <dcterms:created xsi:type="dcterms:W3CDTF">2020-04-14T09:52:32Z</dcterms:created>
  <dcterms:modified xsi:type="dcterms:W3CDTF">2020-04-15T08:20:16Z</dcterms:modified>
</cp:coreProperties>
</file>