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7A1D6-7E71-4A73-B019-5F5D5AB83DFE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B9F15C-A284-46CB-BF62-9BAD868AFFCE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DINARSKOKRAŠKI SVET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7207561" cy="20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4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NALOGA ZA BRIHTNE GLAVCE...</a:t>
            </a:r>
          </a:p>
          <a:p>
            <a:r>
              <a:rPr lang="sl-SI" dirty="0"/>
              <a:t>Izberi si eno izmed dveh:</a:t>
            </a:r>
          </a:p>
          <a:p>
            <a:r>
              <a:rPr lang="sl-SI" dirty="0"/>
              <a:t>1. Razišči in opiši Cerkniško jezero.</a:t>
            </a:r>
          </a:p>
          <a:p>
            <a:r>
              <a:rPr lang="sl-SI" dirty="0"/>
              <a:t>2. Opiši človeško ribico.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3330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7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konec pa še izziv:</a:t>
            </a:r>
          </a:p>
          <a:p>
            <a:endParaRPr lang="sl-SI" dirty="0"/>
          </a:p>
          <a:p>
            <a:r>
              <a:rPr lang="sl-SI" dirty="0"/>
              <a:t>Na internetu pobrskaj za podatki o Planinski jami. Če želiš, naredi powerpoint o njej, ali pa na A4 list napiši njene podatke. Nato učiteljici pošlji svoje delo.</a:t>
            </a:r>
          </a:p>
          <a:p>
            <a:r>
              <a:rPr lang="sl-SI" dirty="0"/>
              <a:t>OPOZORILO: če ne želiš delati powerpointa ali spisa, si lahko na internetu samo prebereš </a:t>
            </a:r>
            <a:r>
              <a:rPr lang="sl-SI"/>
              <a:t>o jami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295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338"/>
            <a:ext cx="6120680" cy="64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2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Dinarskokraški svet zavzema  južno Slovenijo. Več je višjega sveta, ki ga podolja  delijo na posamezne planote.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4861874" cy="30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2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Kapnica je voda, prestrežena  ob padavinah, navadno s strehe.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4076140" cy="24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2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Podolje je pas nižjega sveta v hribovitem svetu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 NOVOMEŠKO PODOLJE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1"/>
            <a:ext cx="4683756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južni Sloveniji so planote in podolja dinarskokraškega sveta. Višje planote so redko poseljene  in pokrite z gozdom. Več naselij je na nižjih planotah.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797773"/>
            <a:ext cx="3816425" cy="19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2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Vrtača ima obliko lijaka ali sklede. Dno je ravno in prekrito z debelejšo plastjo prsti. V večjih vrtačah so njive.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537952" cy="23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8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Najpogostejše kraške oblike so vrtače. Večje od njih so uvale. V večjih uvalah je dovolj zemlje, da so se z njenim obdelovanjem lahko v preteklosti preživljali prebivalci manjše vasi.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160419" cy="21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0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924712"/>
          </a:xfrm>
        </p:spPr>
        <p:txBody>
          <a:bodyPr/>
          <a:lstStyle/>
          <a:p>
            <a:r>
              <a:rPr lang="sl-SI" dirty="0"/>
              <a:t>KRAŠKE JAME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ŽUPANOVA JAMA                     POSTOJNSKA JAMA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ŠKOCJANSKE JAME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8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808312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Zdaj pa vprašanja... Če ste si powerpoint dobro prebrali, vam to ne bo delalo težav.</a:t>
            </a:r>
          </a:p>
          <a:p>
            <a:r>
              <a:rPr lang="sl-SI" dirty="0"/>
              <a:t>1. NAŠTEJ VSAJ TRI SLOVENSKE JAME.</a:t>
            </a:r>
          </a:p>
          <a:p>
            <a:r>
              <a:rPr lang="sl-SI" dirty="0"/>
              <a:t>2. KATERE SO NAJPOGOSTEJŠE KRAŠKE OBLIKE?</a:t>
            </a:r>
          </a:p>
          <a:p>
            <a:r>
              <a:rPr lang="sl-SI" dirty="0"/>
              <a:t>3. KAJ JE PODOLJE?</a:t>
            </a:r>
          </a:p>
          <a:p>
            <a:r>
              <a:rPr lang="sl-SI" dirty="0"/>
              <a:t>4. KAJ JE KAPNICA?</a:t>
            </a:r>
          </a:p>
          <a:p>
            <a:r>
              <a:rPr lang="sl-SI" dirty="0"/>
              <a:t>5. OPIŠI VRTAČO.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471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268</Words>
  <Application>Microsoft Office PowerPoint</Application>
  <PresentationFormat>Diaprojekcija na zaslonu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DINARSKOKRAŠKI SVET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KRAŠKE JAME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DINARSKOKRAŠKI SVET</dc:title>
  <dc:creator>teo</dc:creator>
  <cp:lastModifiedBy>DENIS</cp:lastModifiedBy>
  <cp:revision>16</cp:revision>
  <dcterms:created xsi:type="dcterms:W3CDTF">2020-04-10T08:33:36Z</dcterms:created>
  <dcterms:modified xsi:type="dcterms:W3CDTF">2020-04-14T07:38:53Z</dcterms:modified>
</cp:coreProperties>
</file>