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7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1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172227-4417-4656-B09D-DD386EAEE313}" type="datetimeFigureOut">
              <a:rPr lang="sl-SI" smtClean="0"/>
              <a:t>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C2ACF3E-D7FD-4CE3-9D64-F0C56534D0AA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772400" cy="936103"/>
          </a:xfrm>
        </p:spPr>
        <p:txBody>
          <a:bodyPr>
            <a:normAutofit/>
          </a:bodyPr>
          <a:lstStyle/>
          <a:p>
            <a:r>
              <a:rPr lang="sl-SI" dirty="0" smtClean="0"/>
              <a:t>ALPSKE POKRAJINE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24563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7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3289" y="404664"/>
            <a:ext cx="6512511" cy="93610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Kamniško-Savinjske Alpe</a:t>
            </a:r>
            <a:endParaRPr lang="sl-SI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056784" cy="30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24" y="3284984"/>
            <a:ext cx="7094416" cy="313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3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8" y="970534"/>
            <a:ext cx="7214392" cy="541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77888"/>
            <a:ext cx="6873280" cy="515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7910436" cy="44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90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33"/>
          <a:stretch/>
        </p:blipFill>
        <p:spPr bwMode="auto">
          <a:xfrm>
            <a:off x="1043608" y="1268760"/>
            <a:ext cx="675966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29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5"/>
            <a:ext cx="6048672" cy="28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7420322" cy="371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89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4" y="476673"/>
            <a:ext cx="8631337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35744" y="6309320"/>
            <a:ext cx="4192240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 smtClean="0">
                <a:solidFill>
                  <a:schemeClr val="tx2">
                    <a:lumMod val="75000"/>
                  </a:schemeClr>
                </a:solidFill>
              </a:rPr>
              <a:t>Najvišji</a:t>
            </a:r>
            <a:r>
              <a:rPr lang="sl-SI" dirty="0" smtClean="0"/>
              <a:t> </a:t>
            </a:r>
            <a:r>
              <a:rPr lang="sl-SI" dirty="0" smtClean="0">
                <a:solidFill>
                  <a:schemeClr val="tx2">
                    <a:lumMod val="75000"/>
                  </a:schemeClr>
                </a:solidFill>
              </a:rPr>
              <a:t>vrhovi</a:t>
            </a:r>
            <a:r>
              <a:rPr lang="sl-SI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sl-SI" dirty="0"/>
              <a:t> </a:t>
            </a:r>
            <a:r>
              <a:rPr lang="sl-SI" dirty="0">
                <a:solidFill>
                  <a:schemeClr val="tx2">
                    <a:lumMod val="75000"/>
                  </a:schemeClr>
                </a:solidFill>
              </a:rPr>
              <a:t>doline, planote, reke</a:t>
            </a:r>
            <a:r>
              <a:rPr lang="sl-S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026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9"/>
          <a:stretch/>
        </p:blipFill>
        <p:spPr bwMode="auto">
          <a:xfrm>
            <a:off x="539552" y="1266077"/>
            <a:ext cx="8129195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582222" cy="505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65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6200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683568" y="5805264"/>
            <a:ext cx="1728192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2">
                    <a:lumMod val="75000"/>
                  </a:schemeClr>
                </a:solidFill>
              </a:rPr>
              <a:t>Planica</a:t>
            </a:r>
            <a:endParaRPr lang="sl-SI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6677472" cy="480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683568" y="5445224"/>
            <a:ext cx="3122712" cy="5760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2">
                    <a:lumMod val="75000"/>
                  </a:schemeClr>
                </a:solidFill>
              </a:rPr>
              <a:t>Zelenci (izvir Save Dolinke)</a:t>
            </a:r>
            <a:endParaRPr lang="sl-SI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5715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8680"/>
            <a:ext cx="4292699" cy="574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755576" y="4653136"/>
            <a:ext cx="1512168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2">
                    <a:lumMod val="75000"/>
                  </a:schemeClr>
                </a:solidFill>
              </a:rPr>
              <a:t>Trenta, Soča</a:t>
            </a:r>
            <a:endParaRPr lang="sl-SI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3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9" y="428625"/>
            <a:ext cx="5390182" cy="375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29" y="1752031"/>
            <a:ext cx="47434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7514"/>
            <a:ext cx="6842323" cy="518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634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467544" y="4046748"/>
            <a:ext cx="1800200" cy="6063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2">
                    <a:lumMod val="75000"/>
                  </a:schemeClr>
                </a:solidFill>
              </a:rPr>
              <a:t>Vintgar, melišče</a:t>
            </a:r>
            <a:endParaRPr lang="sl-SI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11306"/>
            <a:ext cx="6575376" cy="493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19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ed">
  <a:themeElements>
    <a:clrScheme name="Sled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ed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100</TotalTime>
  <Words>26</Words>
  <Application>Microsoft Office PowerPoint</Application>
  <PresentationFormat>Diaprojekcija na zaslonu (4:3)</PresentationFormat>
  <Paragraphs>7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6" baseType="lpstr">
      <vt:lpstr>Georgia</vt:lpstr>
      <vt:lpstr>Trebuchet MS</vt:lpstr>
      <vt:lpstr>Sled</vt:lpstr>
      <vt:lpstr>ALPSKE POKRAJINE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Kamniško-Savinjske Alpe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ALPSKE POKRAJINE</dc:title>
  <dc:creator>Sonja</dc:creator>
  <cp:lastModifiedBy>družboslovje</cp:lastModifiedBy>
  <cp:revision>12</cp:revision>
  <dcterms:created xsi:type="dcterms:W3CDTF">2015-01-23T16:23:00Z</dcterms:created>
  <dcterms:modified xsi:type="dcterms:W3CDTF">2015-02-04T11:14:55Z</dcterms:modified>
</cp:coreProperties>
</file>