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etel slog 3 – poudarek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2" d="100"/>
          <a:sy n="52" d="100"/>
        </p:scale>
        <p:origin x="-1422" y="-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842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238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1109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25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107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94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040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9507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5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16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340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0474-479D-43F1-B116-21C3F999D326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632D-4DA1-4BF3-8CDD-12162BE65D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38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2918144" y="414629"/>
            <a:ext cx="58436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VSAK DAN BEREMO</a:t>
            </a:r>
            <a:endParaRPr lang="sl-SI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5" name="Slika 4" descr="SAM Daily Times - THE VOICE OF THE VOICELES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107" y="216404"/>
            <a:ext cx="1219200" cy="1213104"/>
          </a:xfrm>
          <a:prstGeom prst="rect">
            <a:avLst/>
          </a:prstGeom>
        </p:spPr>
      </p:pic>
      <p:pic>
        <p:nvPicPr>
          <p:cNvPr id="6" name="Slika 5" descr="The Digital Teacher: International Children's Book Day ...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647" r="998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375" y="11483"/>
            <a:ext cx="1391113" cy="1327185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762055"/>
              </p:ext>
            </p:extLst>
          </p:nvPr>
        </p:nvGraphicFramePr>
        <p:xfrm>
          <a:off x="565689" y="1612324"/>
          <a:ext cx="11181553" cy="442458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370357">
                  <a:extLst>
                    <a:ext uri="{9D8B030D-6E8A-4147-A177-3AD203B41FA5}">
                      <a16:colId xmlns="" xmlns:a16="http://schemas.microsoft.com/office/drawing/2014/main" val="903627248"/>
                    </a:ext>
                  </a:extLst>
                </a:gridCol>
                <a:gridCol w="1398909">
                  <a:extLst>
                    <a:ext uri="{9D8B030D-6E8A-4147-A177-3AD203B41FA5}">
                      <a16:colId xmlns="" xmlns:a16="http://schemas.microsoft.com/office/drawing/2014/main" val="1914405588"/>
                    </a:ext>
                  </a:extLst>
                </a:gridCol>
                <a:gridCol w="1262434">
                  <a:extLst>
                    <a:ext uri="{9D8B030D-6E8A-4147-A177-3AD203B41FA5}">
                      <a16:colId xmlns="" xmlns:a16="http://schemas.microsoft.com/office/drawing/2014/main" val="3696510413"/>
                    </a:ext>
                  </a:extLst>
                </a:gridCol>
                <a:gridCol w="1244399">
                  <a:extLst>
                    <a:ext uri="{9D8B030D-6E8A-4147-A177-3AD203B41FA5}">
                      <a16:colId xmlns="" xmlns:a16="http://schemas.microsoft.com/office/drawing/2014/main" val="1812348741"/>
                    </a:ext>
                  </a:extLst>
                </a:gridCol>
                <a:gridCol w="1271451">
                  <a:extLst>
                    <a:ext uri="{9D8B030D-6E8A-4147-A177-3AD203B41FA5}">
                      <a16:colId xmlns="" xmlns:a16="http://schemas.microsoft.com/office/drawing/2014/main" val="1013376424"/>
                    </a:ext>
                  </a:extLst>
                </a:gridCol>
                <a:gridCol w="1250539">
                  <a:extLst>
                    <a:ext uri="{9D8B030D-6E8A-4147-A177-3AD203B41FA5}">
                      <a16:colId xmlns="" xmlns:a16="http://schemas.microsoft.com/office/drawing/2014/main" val="897843075"/>
                    </a:ext>
                  </a:extLst>
                </a:gridCol>
                <a:gridCol w="1191732">
                  <a:extLst>
                    <a:ext uri="{9D8B030D-6E8A-4147-A177-3AD203B41FA5}">
                      <a16:colId xmlns="" xmlns:a16="http://schemas.microsoft.com/office/drawing/2014/main" val="1341208141"/>
                    </a:ext>
                  </a:extLst>
                </a:gridCol>
                <a:gridCol w="1191732">
                  <a:extLst>
                    <a:ext uri="{9D8B030D-6E8A-4147-A177-3AD203B41FA5}">
                      <a16:colId xmlns="" xmlns:a16="http://schemas.microsoft.com/office/drawing/2014/main" val="598137452"/>
                    </a:ext>
                  </a:extLst>
                </a:gridCol>
              </a:tblGrid>
              <a:tr h="380491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PONEDELJEK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TOREK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SREDA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ČETRTEK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PETEK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SOBOTA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NEDELJA</a:t>
                      </a:r>
                      <a:endParaRPr lang="sl-SI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5515047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r>
                        <a:rPr lang="sl-SI" dirty="0" smtClean="0"/>
                        <a:t>14. 4. – 19.</a:t>
                      </a:r>
                      <a:r>
                        <a:rPr lang="sl-SI" baseline="0" dirty="0" smtClean="0"/>
                        <a:t> 4. 2020</a:t>
                      </a:r>
                      <a:endParaRPr lang="sl-SI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sl-SI" sz="6000" dirty="0" smtClean="0"/>
                        <a:t>POČITEK</a:t>
                      </a:r>
                      <a:endParaRPr lang="sl-SI" sz="6000" dirty="0"/>
                    </a:p>
                  </a:txBody>
                  <a:tcPr vert="vert27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07916661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20. 4. – 26.</a:t>
                      </a:r>
                      <a:r>
                        <a:rPr lang="sl-SI" baseline="0" dirty="0" smtClean="0"/>
                        <a:t> 4. 2020</a:t>
                      </a:r>
                      <a:endParaRPr lang="sl-SI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5670523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27. 4. – 3.</a:t>
                      </a:r>
                      <a:r>
                        <a:rPr lang="sl-SI" baseline="0" dirty="0" smtClean="0"/>
                        <a:t> 5. 2020</a:t>
                      </a:r>
                      <a:endParaRPr lang="sl-SI" dirty="0" smtClean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1208258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4. 5. – 10.</a:t>
                      </a:r>
                      <a:r>
                        <a:rPr lang="sl-SI" baseline="0" dirty="0" smtClean="0"/>
                        <a:t> 5. 2020</a:t>
                      </a:r>
                      <a:endParaRPr lang="sl-SI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6238810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r>
                        <a:rPr lang="sl-SI" dirty="0" smtClean="0"/>
                        <a:t>11. 5. – 17. 5. 2020</a:t>
                      </a:r>
                      <a:endParaRPr lang="sl-SI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2498414"/>
                  </a:ext>
                </a:extLst>
              </a:tr>
              <a:tr h="674015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8954043"/>
                  </a:ext>
                </a:extLst>
              </a:tr>
            </a:tbl>
          </a:graphicData>
        </a:graphic>
      </p:graphicFrame>
      <p:sp>
        <p:nvSpPr>
          <p:cNvPr id="9" name="Pravokotnik 8"/>
          <p:cNvSpPr/>
          <p:nvPr/>
        </p:nvSpPr>
        <p:spPr>
          <a:xfrm>
            <a:off x="849656" y="6033343"/>
            <a:ext cx="1015771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VSAK DAN BERI 10 MINUT. </a:t>
            </a:r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 NALOGO OPRAVIŠ, V USTREZNEM PROSTORČKU POBARVAJ ZNAK.</a:t>
            </a:r>
          </a:p>
          <a:p>
            <a:pPr algn="ctr"/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TAKO SI NA </a:t>
            </a:r>
            <a:r>
              <a:rPr lang="sl-SI" sz="20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DOBRI </a:t>
            </a:r>
            <a:r>
              <a:rPr lang="sl-SI" sz="20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POTI, DA POSTANEŠ BRALEC.</a:t>
            </a:r>
            <a:endParaRPr lang="sl-SI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sl-SI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37" name="Skupina 36"/>
          <p:cNvGrpSpPr/>
          <p:nvPr/>
        </p:nvGrpSpPr>
        <p:grpSpPr>
          <a:xfrm>
            <a:off x="3264161" y="2113904"/>
            <a:ext cx="6915538" cy="2626048"/>
            <a:chOff x="3241897" y="2038567"/>
            <a:chExt cx="7044823" cy="2756305"/>
          </a:xfrm>
        </p:grpSpPr>
        <p:sp>
          <p:nvSpPr>
            <p:cNvPr id="10" name="5-kraka zvezda 9"/>
            <p:cNvSpPr/>
            <p:nvPr/>
          </p:nvSpPr>
          <p:spPr>
            <a:xfrm>
              <a:off x="3284376" y="2047207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5-kraka zvezda 11"/>
            <p:cNvSpPr/>
            <p:nvPr/>
          </p:nvSpPr>
          <p:spPr>
            <a:xfrm>
              <a:off x="9626082" y="2038567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5-kraka zvezda 12"/>
            <p:cNvSpPr/>
            <p:nvPr/>
          </p:nvSpPr>
          <p:spPr>
            <a:xfrm>
              <a:off x="8463216" y="2047205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5-kraka zvezda 13"/>
            <p:cNvSpPr/>
            <p:nvPr/>
          </p:nvSpPr>
          <p:spPr>
            <a:xfrm>
              <a:off x="7156768" y="2047206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5" name="5-kraka zvezda 14"/>
            <p:cNvSpPr/>
            <p:nvPr/>
          </p:nvSpPr>
          <p:spPr>
            <a:xfrm>
              <a:off x="5889735" y="2047206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5-kraka zvezda 15"/>
            <p:cNvSpPr/>
            <p:nvPr/>
          </p:nvSpPr>
          <p:spPr>
            <a:xfrm>
              <a:off x="4587055" y="2047206"/>
              <a:ext cx="597160" cy="503853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Smeško 16"/>
            <p:cNvSpPr/>
            <p:nvPr/>
          </p:nvSpPr>
          <p:spPr>
            <a:xfrm>
              <a:off x="3321698" y="2752985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8" name="Smeško 17"/>
            <p:cNvSpPr/>
            <p:nvPr/>
          </p:nvSpPr>
          <p:spPr>
            <a:xfrm>
              <a:off x="9685176" y="2752983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Smeško 18"/>
            <p:cNvSpPr/>
            <p:nvPr/>
          </p:nvSpPr>
          <p:spPr>
            <a:xfrm>
              <a:off x="8537860" y="2752983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0" name="Smeško 19"/>
            <p:cNvSpPr/>
            <p:nvPr/>
          </p:nvSpPr>
          <p:spPr>
            <a:xfrm>
              <a:off x="7173626" y="2752985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1" name="Smeško 20"/>
            <p:cNvSpPr/>
            <p:nvPr/>
          </p:nvSpPr>
          <p:spPr>
            <a:xfrm>
              <a:off x="5956061" y="2752985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2" name="Smeško 21"/>
            <p:cNvSpPr/>
            <p:nvPr/>
          </p:nvSpPr>
          <p:spPr>
            <a:xfrm>
              <a:off x="4587055" y="2752985"/>
              <a:ext cx="522516" cy="51318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3" name="Oblak 22"/>
            <p:cNvSpPr/>
            <p:nvPr/>
          </p:nvSpPr>
          <p:spPr>
            <a:xfrm>
              <a:off x="3241897" y="3500009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4" name="Oblak 23"/>
            <p:cNvSpPr/>
            <p:nvPr/>
          </p:nvSpPr>
          <p:spPr>
            <a:xfrm>
              <a:off x="9593751" y="3500009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5" name="Oblak 24"/>
            <p:cNvSpPr/>
            <p:nvPr/>
          </p:nvSpPr>
          <p:spPr>
            <a:xfrm>
              <a:off x="8398337" y="3507259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6" name="Oblak 25"/>
            <p:cNvSpPr/>
            <p:nvPr/>
          </p:nvSpPr>
          <p:spPr>
            <a:xfrm>
              <a:off x="7114289" y="3501038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7" name="Oblak 26"/>
            <p:cNvSpPr/>
            <p:nvPr/>
          </p:nvSpPr>
          <p:spPr>
            <a:xfrm>
              <a:off x="5876260" y="3500224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8" name="Oblak 27"/>
            <p:cNvSpPr/>
            <p:nvPr/>
          </p:nvSpPr>
          <p:spPr>
            <a:xfrm>
              <a:off x="4592212" y="3500009"/>
              <a:ext cx="682117" cy="429208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30" name="Slika 29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3253690" y="4166097"/>
              <a:ext cx="658529" cy="626342"/>
            </a:xfrm>
            <a:prstGeom prst="rect">
              <a:avLst/>
            </a:prstGeom>
          </p:spPr>
        </p:pic>
        <p:pic>
          <p:nvPicPr>
            <p:cNvPr id="32" name="Slika 31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4575017" y="4166098"/>
              <a:ext cx="658529" cy="626342"/>
            </a:xfrm>
            <a:prstGeom prst="rect">
              <a:avLst/>
            </a:prstGeom>
          </p:spPr>
        </p:pic>
        <p:pic>
          <p:nvPicPr>
            <p:cNvPr id="33" name="Slika 32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5866207" y="4168530"/>
              <a:ext cx="658529" cy="626342"/>
            </a:xfrm>
            <a:prstGeom prst="rect">
              <a:avLst/>
            </a:prstGeom>
          </p:spPr>
        </p:pic>
        <p:pic>
          <p:nvPicPr>
            <p:cNvPr id="34" name="Slika 33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7151418" y="4166097"/>
              <a:ext cx="658529" cy="626342"/>
            </a:xfrm>
            <a:prstGeom prst="rect">
              <a:avLst/>
            </a:prstGeom>
          </p:spPr>
        </p:pic>
        <p:pic>
          <p:nvPicPr>
            <p:cNvPr id="35" name="Slika 34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8410131" y="4151382"/>
              <a:ext cx="658529" cy="626342"/>
            </a:xfrm>
            <a:prstGeom prst="rect">
              <a:avLst/>
            </a:prstGeom>
          </p:spPr>
        </p:pic>
        <p:pic>
          <p:nvPicPr>
            <p:cNvPr id="36" name="Slika 35" descr="Book Open Blank · Free vector graphic on Pixabay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84994">
              <a:off x="9628191" y="4151381"/>
              <a:ext cx="658529" cy="626342"/>
            </a:xfrm>
            <a:prstGeom prst="rect">
              <a:avLst/>
            </a:prstGeom>
          </p:spPr>
        </p:pic>
      </p:grpSp>
      <p:pic>
        <p:nvPicPr>
          <p:cNvPr id="39" name="Slika 3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534" y="4584794"/>
            <a:ext cx="797818" cy="815864"/>
          </a:xfrm>
          <a:prstGeom prst="rect">
            <a:avLst/>
          </a:prstGeom>
          <a:noFill/>
        </p:spPr>
      </p:pic>
      <p:pic>
        <p:nvPicPr>
          <p:cNvPr id="40" name="Slika 39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459" y="4613310"/>
            <a:ext cx="797818" cy="815864"/>
          </a:xfrm>
          <a:prstGeom prst="rect">
            <a:avLst/>
          </a:prstGeom>
          <a:noFill/>
        </p:spPr>
      </p:pic>
      <p:pic>
        <p:nvPicPr>
          <p:cNvPr id="41" name="Slika 40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618" y="4613310"/>
            <a:ext cx="797818" cy="815864"/>
          </a:xfrm>
          <a:prstGeom prst="rect">
            <a:avLst/>
          </a:prstGeom>
          <a:noFill/>
        </p:spPr>
      </p:pic>
      <p:pic>
        <p:nvPicPr>
          <p:cNvPr id="42" name="Slika 41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488" y="4613310"/>
            <a:ext cx="797818" cy="815864"/>
          </a:xfrm>
          <a:prstGeom prst="rect">
            <a:avLst/>
          </a:prstGeom>
          <a:noFill/>
        </p:spPr>
      </p:pic>
      <p:pic>
        <p:nvPicPr>
          <p:cNvPr id="43" name="Slika 42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185" y="4592648"/>
            <a:ext cx="797818" cy="815864"/>
          </a:xfrm>
          <a:prstGeom prst="rect">
            <a:avLst/>
          </a:prstGeom>
          <a:noFill/>
        </p:spPr>
      </p:pic>
      <p:pic>
        <p:nvPicPr>
          <p:cNvPr id="44" name="Slika 43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97" b="100000" l="11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150" y="4584794"/>
            <a:ext cx="797818" cy="8158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2094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2918144" y="139550"/>
            <a:ext cx="58436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VSAK DAN BEREMO</a:t>
            </a:r>
            <a:endParaRPr lang="sl-SI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5" name="Slika 4" descr="Clipart - Cartoon Moon Rocket Remix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45" y="5596453"/>
            <a:ext cx="1269578" cy="1215621"/>
          </a:xfrm>
          <a:prstGeom prst="rect">
            <a:avLst/>
          </a:prstGeom>
        </p:spPr>
      </p:pic>
      <p:sp>
        <p:nvSpPr>
          <p:cNvPr id="6" name="6-kraka zvezda 5"/>
          <p:cNvSpPr/>
          <p:nvPr/>
        </p:nvSpPr>
        <p:spPr>
          <a:xfrm rot="1413693">
            <a:off x="2073495" y="4863813"/>
            <a:ext cx="770090" cy="914806"/>
          </a:xfrm>
          <a:prstGeom prst="star6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6-kraka zvezda 6"/>
          <p:cNvSpPr/>
          <p:nvPr/>
        </p:nvSpPr>
        <p:spPr>
          <a:xfrm rot="1413693">
            <a:off x="2553469" y="4124218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6-kraka zvezda 7"/>
          <p:cNvSpPr/>
          <p:nvPr/>
        </p:nvSpPr>
        <p:spPr>
          <a:xfrm rot="1413693">
            <a:off x="3900402" y="5419299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6-kraka zvezda 8"/>
          <p:cNvSpPr/>
          <p:nvPr/>
        </p:nvSpPr>
        <p:spPr>
          <a:xfrm rot="1413693">
            <a:off x="3391268" y="3833676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6-kraka zvezda 9"/>
          <p:cNvSpPr/>
          <p:nvPr/>
        </p:nvSpPr>
        <p:spPr>
          <a:xfrm rot="1413693">
            <a:off x="6228268" y="2646211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6-kraka zvezda 10"/>
          <p:cNvSpPr/>
          <p:nvPr/>
        </p:nvSpPr>
        <p:spPr>
          <a:xfrm rot="1413693">
            <a:off x="7481575" y="5320972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6-kraka zvezda 11"/>
          <p:cNvSpPr/>
          <p:nvPr/>
        </p:nvSpPr>
        <p:spPr>
          <a:xfrm rot="1413693">
            <a:off x="4711154" y="5614835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4" name="Slika 13" descr="Cartoon Cosmos Mars · Free vector graphic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106" y="1244110"/>
            <a:ext cx="1200629" cy="1205652"/>
          </a:xfrm>
          <a:prstGeom prst="rect">
            <a:avLst/>
          </a:prstGeom>
        </p:spPr>
      </p:pic>
      <p:pic>
        <p:nvPicPr>
          <p:cNvPr id="15" name="Slika 14" descr="Jupiter Planet Space · Free vector graphic on Pixab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677" y="3345616"/>
            <a:ext cx="1041039" cy="993867"/>
          </a:xfrm>
          <a:prstGeom prst="rect">
            <a:avLst/>
          </a:prstGeom>
        </p:spPr>
      </p:pic>
      <p:pic>
        <p:nvPicPr>
          <p:cNvPr id="16" name="Slika 15" descr="Planet Earth World · Free vector graphic on Pixabay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46" y="4798151"/>
            <a:ext cx="1300641" cy="1300641"/>
          </a:xfrm>
          <a:prstGeom prst="rect">
            <a:avLst/>
          </a:prstGeom>
        </p:spPr>
      </p:pic>
      <p:pic>
        <p:nvPicPr>
          <p:cNvPr id="17" name="Slika 16" descr="File:Saturnx.png - Wikimedia Common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778" y="2770995"/>
            <a:ext cx="1897503" cy="1243383"/>
          </a:xfrm>
          <a:prstGeom prst="rect">
            <a:avLst/>
          </a:prstGeom>
        </p:spPr>
      </p:pic>
      <p:pic>
        <p:nvPicPr>
          <p:cNvPr id="18" name="Slika 17" descr="Clipart - Orange Planet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4621">
            <a:off x="5519792" y="5469593"/>
            <a:ext cx="1882852" cy="1368948"/>
          </a:xfrm>
          <a:prstGeom prst="rect">
            <a:avLst/>
          </a:prstGeom>
        </p:spPr>
      </p:pic>
      <p:sp>
        <p:nvSpPr>
          <p:cNvPr id="19" name="6-kraka zvezda 18"/>
          <p:cNvSpPr/>
          <p:nvPr/>
        </p:nvSpPr>
        <p:spPr>
          <a:xfrm rot="1413693">
            <a:off x="9978164" y="648361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6-kraka zvezda 19"/>
          <p:cNvSpPr/>
          <p:nvPr/>
        </p:nvSpPr>
        <p:spPr>
          <a:xfrm rot="1413693">
            <a:off x="10661833" y="1284848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6-kraka zvezda 20"/>
          <p:cNvSpPr/>
          <p:nvPr/>
        </p:nvSpPr>
        <p:spPr>
          <a:xfrm rot="1413693">
            <a:off x="10605732" y="2190849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6-kraka zvezda 21"/>
          <p:cNvSpPr/>
          <p:nvPr/>
        </p:nvSpPr>
        <p:spPr>
          <a:xfrm rot="1413693">
            <a:off x="10993982" y="3930189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6-kraka zvezda 22"/>
          <p:cNvSpPr/>
          <p:nvPr/>
        </p:nvSpPr>
        <p:spPr>
          <a:xfrm rot="1413693">
            <a:off x="10993981" y="4818414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6-kraka zvezda 23"/>
          <p:cNvSpPr/>
          <p:nvPr/>
        </p:nvSpPr>
        <p:spPr>
          <a:xfrm rot="1413693">
            <a:off x="10403716" y="5792806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6-kraka zvezda 24"/>
          <p:cNvSpPr/>
          <p:nvPr/>
        </p:nvSpPr>
        <p:spPr>
          <a:xfrm rot="1413693">
            <a:off x="9332148" y="5795392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6-kraka zvezda 25"/>
          <p:cNvSpPr/>
          <p:nvPr/>
        </p:nvSpPr>
        <p:spPr>
          <a:xfrm rot="1413693">
            <a:off x="8263564" y="5797978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6-kraka zvezda 26"/>
          <p:cNvSpPr/>
          <p:nvPr/>
        </p:nvSpPr>
        <p:spPr>
          <a:xfrm rot="1413693">
            <a:off x="1848563" y="569693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6-kraka zvezda 27"/>
          <p:cNvSpPr/>
          <p:nvPr/>
        </p:nvSpPr>
        <p:spPr>
          <a:xfrm rot="1413693">
            <a:off x="3566275" y="1475186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6-kraka zvezda 28"/>
          <p:cNvSpPr/>
          <p:nvPr/>
        </p:nvSpPr>
        <p:spPr>
          <a:xfrm rot="1413693">
            <a:off x="4490150" y="1617663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6-kraka zvezda 29"/>
          <p:cNvSpPr/>
          <p:nvPr/>
        </p:nvSpPr>
        <p:spPr>
          <a:xfrm rot="1413693">
            <a:off x="5109926" y="2250377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6-kraka zvezda 30"/>
          <p:cNvSpPr/>
          <p:nvPr/>
        </p:nvSpPr>
        <p:spPr>
          <a:xfrm rot="1413693">
            <a:off x="5910846" y="1788335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6-kraka zvezda 31"/>
          <p:cNvSpPr/>
          <p:nvPr/>
        </p:nvSpPr>
        <p:spPr>
          <a:xfrm rot="1413693">
            <a:off x="3600454" y="4646434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6-kraka zvezda 32"/>
          <p:cNvSpPr/>
          <p:nvPr/>
        </p:nvSpPr>
        <p:spPr>
          <a:xfrm rot="1413693">
            <a:off x="6894819" y="3357003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6-kraka zvezda 33"/>
          <p:cNvSpPr/>
          <p:nvPr/>
        </p:nvSpPr>
        <p:spPr>
          <a:xfrm rot="1413693">
            <a:off x="8496659" y="2573457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6-kraka zvezda 34"/>
          <p:cNvSpPr/>
          <p:nvPr/>
        </p:nvSpPr>
        <p:spPr>
          <a:xfrm rot="1413693">
            <a:off x="8814081" y="1589467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6-kraka zvezda 35"/>
          <p:cNvSpPr/>
          <p:nvPr/>
        </p:nvSpPr>
        <p:spPr>
          <a:xfrm rot="1413693">
            <a:off x="8996271" y="596975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6-kraka zvezda 36"/>
          <p:cNvSpPr/>
          <p:nvPr/>
        </p:nvSpPr>
        <p:spPr>
          <a:xfrm rot="1413693">
            <a:off x="135892" y="3008968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6-kraka zvezda 37"/>
          <p:cNvSpPr/>
          <p:nvPr/>
        </p:nvSpPr>
        <p:spPr>
          <a:xfrm rot="1413693">
            <a:off x="254290" y="2078795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6-kraka zvezda 38"/>
          <p:cNvSpPr/>
          <p:nvPr/>
        </p:nvSpPr>
        <p:spPr>
          <a:xfrm rot="1413693">
            <a:off x="454913" y="1166424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6-kraka zvezda 39"/>
          <p:cNvSpPr/>
          <p:nvPr/>
        </p:nvSpPr>
        <p:spPr>
          <a:xfrm rot="1413693">
            <a:off x="1001926" y="484831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6-kraka zvezda 40"/>
          <p:cNvSpPr/>
          <p:nvPr/>
        </p:nvSpPr>
        <p:spPr>
          <a:xfrm rot="1413693">
            <a:off x="118727" y="3862598"/>
            <a:ext cx="770090" cy="914806"/>
          </a:xfrm>
          <a:prstGeom prst="star6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ravokotnik 41"/>
          <p:cNvSpPr/>
          <p:nvPr/>
        </p:nvSpPr>
        <p:spPr>
          <a:xfrm>
            <a:off x="4799485" y="4502336"/>
            <a:ext cx="53321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TAKO SI NA DOBRI POTI DO </a:t>
            </a:r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DOBREGA</a:t>
            </a:r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sl-SI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BRANJA IN POVRATKA NA ZEMLJO.</a:t>
            </a:r>
          </a:p>
        </p:txBody>
      </p:sp>
      <p:sp>
        <p:nvSpPr>
          <p:cNvPr id="44" name="Pravokotnik 43"/>
          <p:cNvSpPr/>
          <p:nvPr/>
        </p:nvSpPr>
        <p:spPr>
          <a:xfrm>
            <a:off x="4926882" y="953950"/>
            <a:ext cx="38095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 RAKETO SE VSAK DAN ODPRAVI </a:t>
            </a:r>
            <a:r>
              <a:rPr lang="sl-SI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POT PO </a:t>
            </a:r>
            <a:r>
              <a:rPr lang="sl-SI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VESOLJU (BERI 10 MINUT).</a:t>
            </a:r>
            <a:endParaRPr lang="sl-SI" dirty="0"/>
          </a:p>
        </p:txBody>
      </p:sp>
      <p:sp>
        <p:nvSpPr>
          <p:cNvPr id="45" name="Pravokotnik 44"/>
          <p:cNvSpPr/>
          <p:nvPr/>
        </p:nvSpPr>
        <p:spPr>
          <a:xfrm>
            <a:off x="448249" y="3143207"/>
            <a:ext cx="57655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 NALOGO OPRAVIŠ, POBARVAJ ENO ZVEZDO</a:t>
            </a:r>
            <a:r>
              <a:rPr lang="sl-SI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pPr algn="ctr"/>
            <a:r>
              <a:rPr lang="sl-SI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 PRISTANEŠ NA PLANETU, SE DOBRO ODPOČIJ.</a:t>
            </a:r>
            <a:endParaRPr lang="sl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654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135</Words>
  <Application>Microsoft Office PowerPoint</Application>
  <PresentationFormat>Po meri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Officeova tema</vt:lpstr>
      <vt:lpstr>PowerPointova predstavitev</vt:lpstr>
      <vt:lpstr>PowerPointova predstavitev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Sonja M</dc:creator>
  <cp:lastModifiedBy>Administrator</cp:lastModifiedBy>
  <cp:revision>8</cp:revision>
  <dcterms:created xsi:type="dcterms:W3CDTF">2020-04-14T08:56:44Z</dcterms:created>
  <dcterms:modified xsi:type="dcterms:W3CDTF">2020-04-14T20:28:01Z</dcterms:modified>
</cp:coreProperties>
</file>