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4B6A-B5B3-44F9-8420-B60B9472A12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8CEA-7B0F-4BD9-95BA-B3D1D92120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950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4B6A-B5B3-44F9-8420-B60B9472A12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8CEA-7B0F-4BD9-95BA-B3D1D92120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2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4B6A-B5B3-44F9-8420-B60B9472A12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8CEA-7B0F-4BD9-95BA-B3D1D92120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963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4B6A-B5B3-44F9-8420-B60B9472A12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8CEA-7B0F-4BD9-95BA-B3D1D92120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197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4B6A-B5B3-44F9-8420-B60B9472A12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8CEA-7B0F-4BD9-95BA-B3D1D92120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97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4B6A-B5B3-44F9-8420-B60B9472A12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8CEA-7B0F-4BD9-95BA-B3D1D92120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00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4B6A-B5B3-44F9-8420-B60B9472A12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8CEA-7B0F-4BD9-95BA-B3D1D92120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207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4B6A-B5B3-44F9-8420-B60B9472A12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8CEA-7B0F-4BD9-95BA-B3D1D92120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33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4B6A-B5B3-44F9-8420-B60B9472A12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8CEA-7B0F-4BD9-95BA-B3D1D92120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779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4B6A-B5B3-44F9-8420-B60B9472A12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8CEA-7B0F-4BD9-95BA-B3D1D92120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00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4B6A-B5B3-44F9-8420-B60B9472A12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8CEA-7B0F-4BD9-95BA-B3D1D92120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966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4B6A-B5B3-44F9-8420-B60B9472A120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8CEA-7B0F-4BD9-95BA-B3D1D92120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809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75644" y="1122363"/>
            <a:ext cx="9392356" cy="106768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4000" dirty="0" smtClean="0">
                <a:latin typeface="Book Antiqua" panose="02040602050305030304" pitchFamily="18" charset="0"/>
              </a:rPr>
              <a:t>NAČINI KIPARSKEGA USTVARJANJA</a:t>
            </a:r>
            <a:br>
              <a:rPr lang="sl-SI" sz="4000" dirty="0" smtClean="0">
                <a:latin typeface="Book Antiqua" panose="02040602050305030304" pitchFamily="18" charset="0"/>
              </a:rPr>
            </a:br>
            <a:r>
              <a:rPr lang="sl-SI" sz="4000" dirty="0" smtClean="0">
                <a:latin typeface="Book Antiqua" panose="02040602050305030304" pitchFamily="18" charset="0"/>
              </a:rPr>
              <a:t>Vaje inštalacij in spreminjanja oblik</a:t>
            </a:r>
            <a:endParaRPr lang="sl-SI" sz="4000" dirty="0">
              <a:latin typeface="Book Antiqua" panose="0204060205030503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49867" y="2427111"/>
            <a:ext cx="9618133" cy="2830689"/>
          </a:xfrm>
        </p:spPr>
        <p:txBody>
          <a:bodyPr/>
          <a:lstStyle/>
          <a:p>
            <a:r>
              <a:rPr lang="sl-SI" dirty="0" smtClean="0">
                <a:latin typeface="dBook Antiqua"/>
              </a:rPr>
              <a:t>Navodila za delo: </a:t>
            </a:r>
          </a:p>
          <a:p>
            <a:r>
              <a:rPr lang="sl-SI" dirty="0" smtClean="0">
                <a:latin typeface="dBook Antiqua"/>
              </a:rPr>
              <a:t>V svoji okolici poišči zanimiv predmet. Položi ga na list papirja. Dobro si oglej obliko predmeta in razmisli, če bi to obliko lahko uporabil še na kakšen drug način. Okrog predmeta </a:t>
            </a:r>
            <a:r>
              <a:rPr lang="sl-SI" dirty="0" err="1" smtClean="0">
                <a:latin typeface="dBook Antiqua"/>
              </a:rPr>
              <a:t>doriši</a:t>
            </a:r>
            <a:r>
              <a:rPr lang="sl-SI" dirty="0" smtClean="0">
                <a:latin typeface="dBook Antiqua"/>
              </a:rPr>
              <a:t> novo obliko. Pazi na strukture in površine predmetov. </a:t>
            </a:r>
            <a:endParaRPr lang="sl-SI" dirty="0">
              <a:latin typeface="d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5471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534" y="609599"/>
            <a:ext cx="7212425" cy="54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3955" y="374055"/>
            <a:ext cx="2902951" cy="60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2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25779"/>
            <a:ext cx="10515600" cy="159984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3100" dirty="0" smtClean="0">
                <a:latin typeface="dBook Antiqua"/>
              </a:rPr>
              <a:t>Morajo se povezati z novo obliko na ta način, da spremenijo svojo funkcijo. Npr. cvetlični lističi niso več cvetlični lističi, ampak so krilo baletke.</a:t>
            </a:r>
            <a:r>
              <a:rPr lang="sl-SI" dirty="0" smtClean="0">
                <a:latin typeface="dBook Antiqua"/>
              </a:rPr>
              <a:t/>
            </a:r>
            <a:br>
              <a:rPr lang="sl-SI" dirty="0" smtClean="0">
                <a:latin typeface="dBook Antiqua"/>
              </a:rPr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4913" y="1825625"/>
            <a:ext cx="32421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3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l-SI" sz="3600" dirty="0" smtClean="0"/>
              <a:t>Pri delu bodi čimbolj ustvarjalen. Uporabi domišljijo. Za lažjo predstavo si oglej spodnje primere.</a:t>
            </a:r>
            <a:endParaRPr lang="sl-SI" sz="36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190" y="1825625"/>
            <a:ext cx="35156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4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023" y="241125"/>
            <a:ext cx="3083573" cy="637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6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490" y="257065"/>
            <a:ext cx="2873616" cy="5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2444" y="689886"/>
            <a:ext cx="4115307" cy="54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2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0222" y="524317"/>
            <a:ext cx="5381713" cy="53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6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542" y="711200"/>
            <a:ext cx="6971595" cy="52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3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579" y="532249"/>
            <a:ext cx="5116937" cy="553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106</Words>
  <Application>Microsoft Office PowerPoint</Application>
  <PresentationFormat>Širokozaslonsko</PresentationFormat>
  <Paragraphs>5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dBook Antiqua</vt:lpstr>
      <vt:lpstr>Officeova tema</vt:lpstr>
      <vt:lpstr>NAČINI KIPARSKEGA USTVARJANJA Vaje inštalacij in spreminjanja oblik</vt:lpstr>
      <vt:lpstr>Morajo se povezati z novo obliko na ta način, da spremenijo svojo funkcijo. Npr. cvetlični lističi niso več cvetlični lističi, ampak so krilo baletke. </vt:lpstr>
      <vt:lpstr>Pri delu bodi čimbolj ustvarjalen. Uporabi domišljijo. Za lažjo predstavo si oglej spodnje primere.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NAČINI KIPARSKEGA USTVARJANJA Vaje inštalacij in spreminjanja oblik</dc:title>
  <dc:creator>Metka</dc:creator>
  <cp:lastModifiedBy>Metka</cp:lastModifiedBy>
  <cp:revision>3</cp:revision>
  <dcterms:created xsi:type="dcterms:W3CDTF">2020-04-02T08:31:28Z</dcterms:created>
  <dcterms:modified xsi:type="dcterms:W3CDTF">2020-04-02T08:40:43Z</dcterms:modified>
</cp:coreProperties>
</file>