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68" r:id="rId3"/>
    <p:sldId id="258" r:id="rId4"/>
    <p:sldId id="259" r:id="rId5"/>
    <p:sldId id="269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39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 srednjem veku so bile vezenine namenjene samo Cerkveni rabi, nato pa so krasile tudi sobane na dvorcih in palačah.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5816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Od</a:t>
            </a:r>
            <a:r>
              <a:rPr lang="sl-SI" baseline="0" dirty="0" smtClean="0"/>
              <a:t> 16.stoletja dalje so bile v zahodnih in južnih evropskih deželah vezenine zelo moderne. Vezenje je bilo razvito v Angliji, Nemčiji in Italiji. V srednjeveški Nemčiji so začeli uporabljati skromnejše materiale. Svilo in zlato so nadomestili z </a:t>
            </a:r>
            <a:r>
              <a:rPr lang="sl-SI" baseline="0" dirty="0" err="1" smtClean="0"/>
              <a:t>lanelnim</a:t>
            </a:r>
            <a:r>
              <a:rPr lang="sl-SI" baseline="0" dirty="0" smtClean="0"/>
              <a:t> platnom in s sukanci, dragulje pa so nadomestili s steklenimi kroglicami. Razvili so različne tehnike vezenja.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9657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 obdobju renesanse so vezenine postale realistične slike., igla se je začela uporabljati kot čopič in niti kot barve.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sl-SI" smtClean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3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 18. stoletju so z</a:t>
            </a:r>
            <a:r>
              <a:rPr lang="sl-SI" baseline="0" dirty="0" smtClean="0"/>
              <a:t> vezenjem na veliko okraševali oblačila.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sl-SI" smtClean="0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0828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Tudi v 19.stoletju je bilo prisotno ročno vezenje na oblačilih, na izdelkih za gospodinjstvo in na posteljnini.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9076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Z razvojem sodobne tehnologije v 20 .stoletju je strojno vezenje</a:t>
            </a:r>
            <a:r>
              <a:rPr lang="sl-SI" baseline="0" dirty="0" smtClean="0"/>
              <a:t> začelo izpodrivati ročno vezenje.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0789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sl-SI" smtClean="0"/>
              <a:t>12. 09. 2016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sl-SI" smtClean="0"/>
              <a:pPr/>
              <a:t>12. 09. 2016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sl-SI" sz="4800" b="0" i="0" dirty="0" smtClean="0">
                <a:solidFill>
                  <a:schemeClr val="bg1"/>
                </a:solidFill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Cambria"/>
                <a:ea typeface="+mj-ea"/>
                <a:cs typeface="+mj-cs"/>
              </a:rPr>
              <a:t>Zgodovina vezenja v Evropi</a:t>
            </a:r>
            <a:endParaRPr lang="sl-SI" sz="48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870" y="654628"/>
            <a:ext cx="3838575" cy="5715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t="22818"/>
          <a:stretch/>
        </p:blipFill>
        <p:spPr>
          <a:xfrm>
            <a:off x="3491345" y="654628"/>
            <a:ext cx="8700655" cy="5039643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4510120" y="5694271"/>
            <a:ext cx="3753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Srednji vek</a:t>
            </a:r>
            <a:endParaRPr lang="sl-S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-363908"/>
            <a:ext cx="10002981" cy="70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05" y="0"/>
            <a:ext cx="1014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24" y="3186545"/>
            <a:ext cx="7342910" cy="367145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93276" y="415501"/>
            <a:ext cx="3576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Renesansa</a:t>
            </a:r>
            <a:endParaRPr lang="sl-S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722"/>
            <a:ext cx="6583037" cy="493727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t="4910" b="23009"/>
          <a:stretch/>
        </p:blipFill>
        <p:spPr>
          <a:xfrm>
            <a:off x="5362944" y="0"/>
            <a:ext cx="7447696" cy="40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4" y="110836"/>
            <a:ext cx="5375564" cy="67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111" y="-37051"/>
            <a:ext cx="2754889" cy="199756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t="27496"/>
          <a:stretch/>
        </p:blipFill>
        <p:spPr>
          <a:xfrm>
            <a:off x="5492461" y="2028534"/>
            <a:ext cx="5847720" cy="317825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39" y="4584855"/>
            <a:ext cx="3048000" cy="2286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173" y="0"/>
            <a:ext cx="5920998" cy="444074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/>
          <a:srcRect t="37040"/>
          <a:stretch/>
        </p:blipFill>
        <p:spPr>
          <a:xfrm>
            <a:off x="6096000" y="4440748"/>
            <a:ext cx="6096000" cy="256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/>
          <a:srcRect l="8788" t="14970" r="9030" b="20545"/>
          <a:stretch/>
        </p:blipFill>
        <p:spPr>
          <a:xfrm>
            <a:off x="471053" y="415636"/>
            <a:ext cx="4696691" cy="368530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991" y="2131002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»češnjev cvet« (širok zaslon)</Template>
  <TotalTime>0</TotalTime>
  <Words>164</Words>
  <Application>Microsoft Office PowerPoint</Application>
  <PresentationFormat>Širokozaslonsko</PresentationFormat>
  <Paragraphs>15</Paragraphs>
  <Slides>9</Slides>
  <Notes>6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2" baseType="lpstr">
      <vt:lpstr>Arial</vt:lpstr>
      <vt:lpstr>Cambria</vt:lpstr>
      <vt:lpstr>Cherry Blossom 16x9</vt:lpstr>
      <vt:lpstr>Zgodovina vezenja v Evropi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2016-09-12T17:44:19Z</dcterms:created>
  <dcterms:modified xsi:type="dcterms:W3CDTF">2016-09-12T19:10:15Z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