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12192000" cy="6858000"/>
  <p:notesSz cx="6864350" cy="99964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8182" autoAdjust="0"/>
  </p:normalViewPr>
  <p:slideViewPr>
    <p:cSldViewPr snapToGrid="0" showGuides="1">
      <p:cViewPr varScale="1">
        <p:scale>
          <a:sx n="65" d="100"/>
          <a:sy n="65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263AD-723C-4E82-9CD3-8CE0E2B887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779ABFD-CE05-4682-B7CC-5E5CDF9C7C36}">
      <dgm:prSet phldrT="[besedilo]" custT="1"/>
      <dgm:spPr/>
      <dgm:t>
        <a:bodyPr/>
        <a:lstStyle/>
        <a:p>
          <a:pPr algn="ctr"/>
          <a:r>
            <a:rPr lang="sl-SI" sz="2800" b="1" dirty="0" smtClean="0"/>
            <a:t>PLATNA</a:t>
          </a:r>
        </a:p>
      </dgm:t>
    </dgm:pt>
    <dgm:pt modelId="{1EDFECC3-DB04-42BC-859E-D525B2E3EC01}" type="parTrans" cxnId="{5B777BD4-1F51-4CE8-A878-FE13C9C38E3C}">
      <dgm:prSet/>
      <dgm:spPr/>
      <dgm:t>
        <a:bodyPr/>
        <a:lstStyle/>
        <a:p>
          <a:endParaRPr lang="sl-SI"/>
        </a:p>
      </dgm:t>
    </dgm:pt>
    <dgm:pt modelId="{8BC3C767-A290-4011-86DD-86EA41B9623A}" type="sibTrans" cxnId="{5B777BD4-1F51-4CE8-A878-FE13C9C38E3C}">
      <dgm:prSet/>
      <dgm:spPr/>
      <dgm:t>
        <a:bodyPr/>
        <a:lstStyle/>
        <a:p>
          <a:endParaRPr lang="sl-SI"/>
        </a:p>
      </dgm:t>
    </dgm:pt>
    <dgm:pt modelId="{851C45D3-B395-433F-8CD4-B036ABC36195}">
      <dgm:prSet phldrT="[besedilo]" custT="1"/>
      <dgm:spPr>
        <a:solidFill>
          <a:schemeClr val="accent6"/>
        </a:solidFill>
      </dgm:spPr>
      <dgm:t>
        <a:bodyPr/>
        <a:lstStyle/>
        <a:p>
          <a:r>
            <a:rPr lang="sl-SI" sz="2400" dirty="0" smtClean="0"/>
            <a:t>standardna platna</a:t>
          </a:r>
          <a:endParaRPr lang="sl-SI" sz="2400" dirty="0"/>
        </a:p>
      </dgm:t>
    </dgm:pt>
    <dgm:pt modelId="{F3A5A0C7-27ED-4F04-823D-5E5614CBC81C}" type="parTrans" cxnId="{2E7F850C-D5E7-427E-AAAA-75B236FD2795}">
      <dgm:prSet/>
      <dgm:spPr/>
      <dgm:t>
        <a:bodyPr/>
        <a:lstStyle/>
        <a:p>
          <a:endParaRPr lang="sl-SI"/>
        </a:p>
      </dgm:t>
    </dgm:pt>
    <dgm:pt modelId="{0F408CC2-AE93-4EC3-BB7F-DDC88872EEE6}" type="sibTrans" cxnId="{2E7F850C-D5E7-427E-AAAA-75B236FD2795}">
      <dgm:prSet/>
      <dgm:spPr/>
      <dgm:t>
        <a:bodyPr/>
        <a:lstStyle/>
        <a:p>
          <a:endParaRPr lang="sl-SI"/>
        </a:p>
      </dgm:t>
    </dgm:pt>
    <dgm:pt modelId="{AF7C2244-1502-4AED-9583-C32F1D7D797F}">
      <dgm:prSet phldrT="[besedilo]"/>
      <dgm:spPr>
        <a:solidFill>
          <a:schemeClr val="accent4"/>
        </a:solidFill>
      </dgm:spPr>
      <dgm:t>
        <a:bodyPr/>
        <a:lstStyle/>
        <a:p>
          <a:r>
            <a:rPr lang="sl-SI" dirty="0" smtClean="0"/>
            <a:t>Nestandardna plata</a:t>
          </a:r>
          <a:endParaRPr lang="sl-SI" dirty="0"/>
        </a:p>
      </dgm:t>
    </dgm:pt>
    <dgm:pt modelId="{AA082480-1F7E-46E6-BE76-6997EDBB13F0}" type="parTrans" cxnId="{1B8B32C5-F7BB-46A9-9603-FD63356E847E}">
      <dgm:prSet/>
      <dgm:spPr/>
      <dgm:t>
        <a:bodyPr/>
        <a:lstStyle/>
        <a:p>
          <a:endParaRPr lang="sl-SI"/>
        </a:p>
      </dgm:t>
    </dgm:pt>
    <dgm:pt modelId="{C4B04CA4-82CE-44E5-9679-38FF3CE572B7}" type="sibTrans" cxnId="{1B8B32C5-F7BB-46A9-9603-FD63356E847E}">
      <dgm:prSet/>
      <dgm:spPr/>
      <dgm:t>
        <a:bodyPr/>
        <a:lstStyle/>
        <a:p>
          <a:endParaRPr lang="sl-SI"/>
        </a:p>
      </dgm:t>
    </dgm:pt>
    <dgm:pt modelId="{1047F20E-D035-4D66-98FC-669EACDBBE6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l-SI" sz="2400" dirty="0" smtClean="0"/>
            <a:t>bombaž</a:t>
          </a:r>
          <a:endParaRPr lang="sl-SI" sz="2400" dirty="0"/>
        </a:p>
      </dgm:t>
    </dgm:pt>
    <dgm:pt modelId="{DCDB708F-223D-4262-A4FB-EAA8AD0EED10}" type="parTrans" cxnId="{979DB85B-C50F-49BD-82D0-57043132119F}">
      <dgm:prSet/>
      <dgm:spPr/>
      <dgm:t>
        <a:bodyPr/>
        <a:lstStyle/>
        <a:p>
          <a:endParaRPr lang="sl-SI"/>
        </a:p>
      </dgm:t>
    </dgm:pt>
    <dgm:pt modelId="{141802F9-C494-4638-B16E-FF4A4E51FEDC}" type="sibTrans" cxnId="{979DB85B-C50F-49BD-82D0-57043132119F}">
      <dgm:prSet/>
      <dgm:spPr/>
      <dgm:t>
        <a:bodyPr/>
        <a:lstStyle/>
        <a:p>
          <a:endParaRPr lang="sl-SI"/>
        </a:p>
      </dgm:t>
    </dgm:pt>
    <dgm:pt modelId="{BB37D0A5-A6A4-41AD-8631-872315F8024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l-SI" sz="2400" dirty="0" smtClean="0"/>
            <a:t>lan</a:t>
          </a:r>
          <a:endParaRPr lang="sl-SI" sz="2400" dirty="0"/>
        </a:p>
      </dgm:t>
    </dgm:pt>
    <dgm:pt modelId="{449CE717-C83E-4B76-A36B-32C1E438CFC9}" type="parTrans" cxnId="{C9B46647-ABFA-43AE-8FA7-16A6773970DB}">
      <dgm:prSet/>
      <dgm:spPr>
        <a:ln>
          <a:noFill/>
        </a:ln>
      </dgm:spPr>
      <dgm:t>
        <a:bodyPr/>
        <a:lstStyle/>
        <a:p>
          <a:endParaRPr lang="sl-SI"/>
        </a:p>
      </dgm:t>
    </dgm:pt>
    <dgm:pt modelId="{F40900C8-6091-407F-B5F0-91D6DCAFDEBF}" type="sibTrans" cxnId="{C9B46647-ABFA-43AE-8FA7-16A6773970DB}">
      <dgm:prSet/>
      <dgm:spPr/>
      <dgm:t>
        <a:bodyPr/>
        <a:lstStyle/>
        <a:p>
          <a:endParaRPr lang="sl-SI"/>
        </a:p>
      </dgm:t>
    </dgm:pt>
    <dgm:pt modelId="{9593CEC0-DB8D-4A1D-A739-1041836DDA7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l-SI" dirty="0" smtClean="0"/>
            <a:t>pletenine</a:t>
          </a:r>
          <a:endParaRPr lang="sl-SI" dirty="0"/>
        </a:p>
      </dgm:t>
    </dgm:pt>
    <dgm:pt modelId="{E1D82298-8CB2-4B45-8A69-63FE49D8D419}" type="parTrans" cxnId="{1C5BE804-93D9-4415-B8A2-15C286A26545}">
      <dgm:prSet/>
      <dgm:spPr/>
      <dgm:t>
        <a:bodyPr/>
        <a:lstStyle/>
        <a:p>
          <a:endParaRPr lang="sl-SI"/>
        </a:p>
      </dgm:t>
    </dgm:pt>
    <dgm:pt modelId="{AFE149B1-4409-4719-A38F-588864F78A48}" type="sibTrans" cxnId="{1C5BE804-93D9-4415-B8A2-15C286A26545}">
      <dgm:prSet/>
      <dgm:spPr/>
      <dgm:t>
        <a:bodyPr/>
        <a:lstStyle/>
        <a:p>
          <a:endParaRPr lang="sl-SI"/>
        </a:p>
      </dgm:t>
    </dgm:pt>
    <dgm:pt modelId="{B72FAD8B-DC58-433B-86C1-FFFECB1A759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l-SI" dirty="0" smtClean="0"/>
            <a:t>volna</a:t>
          </a:r>
          <a:endParaRPr lang="sl-SI" dirty="0"/>
        </a:p>
      </dgm:t>
    </dgm:pt>
    <dgm:pt modelId="{C4B61D3C-B875-41DE-A641-0ECDB31AFEF1}" type="parTrans" cxnId="{660BEE92-4D8E-46F7-A878-2908CEE1C5A0}">
      <dgm:prSet/>
      <dgm:spPr>
        <a:ln>
          <a:noFill/>
        </a:ln>
      </dgm:spPr>
      <dgm:t>
        <a:bodyPr/>
        <a:lstStyle/>
        <a:p>
          <a:endParaRPr lang="sl-SI"/>
        </a:p>
      </dgm:t>
    </dgm:pt>
    <dgm:pt modelId="{B94A4CBE-CE9B-45FC-B19C-17DB2E117357}" type="sibTrans" cxnId="{660BEE92-4D8E-46F7-A878-2908CEE1C5A0}">
      <dgm:prSet/>
      <dgm:spPr/>
      <dgm:t>
        <a:bodyPr/>
        <a:lstStyle/>
        <a:p>
          <a:endParaRPr lang="sl-SI"/>
        </a:p>
      </dgm:t>
    </dgm:pt>
    <dgm:pt modelId="{6B0592CE-62B7-475C-8F41-C25895DA482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l-SI" dirty="0" smtClean="0"/>
            <a:t>juta</a:t>
          </a:r>
          <a:endParaRPr lang="sl-SI" dirty="0"/>
        </a:p>
      </dgm:t>
    </dgm:pt>
    <dgm:pt modelId="{5E870362-6FC8-4082-83B6-931C8A02A8C3}" type="parTrans" cxnId="{81B9F20C-0158-4934-9A8B-F340EAE2A9EA}">
      <dgm:prSet/>
      <dgm:spPr>
        <a:ln>
          <a:noFill/>
        </a:ln>
      </dgm:spPr>
      <dgm:t>
        <a:bodyPr/>
        <a:lstStyle/>
        <a:p>
          <a:endParaRPr lang="sl-SI"/>
        </a:p>
      </dgm:t>
    </dgm:pt>
    <dgm:pt modelId="{9D3176B6-E6A4-4050-A3C9-C9153C207463}" type="sibTrans" cxnId="{81B9F20C-0158-4934-9A8B-F340EAE2A9EA}">
      <dgm:prSet/>
      <dgm:spPr/>
      <dgm:t>
        <a:bodyPr/>
        <a:lstStyle/>
        <a:p>
          <a:endParaRPr lang="sl-SI"/>
        </a:p>
      </dgm:t>
    </dgm:pt>
    <dgm:pt modelId="{576EB0B0-CE5D-4820-9A13-CC6BF0DF323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l-SI" dirty="0" smtClean="0"/>
            <a:t>rafija</a:t>
          </a:r>
          <a:endParaRPr lang="sl-SI" dirty="0"/>
        </a:p>
      </dgm:t>
    </dgm:pt>
    <dgm:pt modelId="{7587707B-6CDA-4708-A36C-9339347C2A7C}" type="parTrans" cxnId="{EAFA1C51-1370-4A3F-A74E-EA700980B78F}">
      <dgm:prSet/>
      <dgm:spPr>
        <a:ln>
          <a:noFill/>
        </a:ln>
      </dgm:spPr>
      <dgm:t>
        <a:bodyPr/>
        <a:lstStyle/>
        <a:p>
          <a:endParaRPr lang="sl-SI"/>
        </a:p>
      </dgm:t>
    </dgm:pt>
    <dgm:pt modelId="{E1A9AAB9-EAAD-4B06-BC7F-592F150702E2}" type="sibTrans" cxnId="{EAFA1C51-1370-4A3F-A74E-EA700980B78F}">
      <dgm:prSet/>
      <dgm:spPr/>
      <dgm:t>
        <a:bodyPr/>
        <a:lstStyle/>
        <a:p>
          <a:endParaRPr lang="sl-SI"/>
        </a:p>
      </dgm:t>
    </dgm:pt>
    <dgm:pt modelId="{60BF796C-7331-4BA5-9193-8208F8BC16F1}" type="pres">
      <dgm:prSet presAssocID="{83F263AD-723C-4E82-9CD3-8CE0E2B887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09B32F1B-D6F8-4BC4-B05E-2FCBB46AC3DF}" type="pres">
      <dgm:prSet presAssocID="{7779ABFD-CE05-4682-B7CC-5E5CDF9C7C36}" presName="hierRoot1" presStyleCnt="0">
        <dgm:presLayoutVars>
          <dgm:hierBranch val="init"/>
        </dgm:presLayoutVars>
      </dgm:prSet>
      <dgm:spPr/>
    </dgm:pt>
    <dgm:pt modelId="{AE2FBE6E-C69D-46EE-85F5-E2CDF1AAE0A7}" type="pres">
      <dgm:prSet presAssocID="{7779ABFD-CE05-4682-B7CC-5E5CDF9C7C36}" presName="rootComposite1" presStyleCnt="0"/>
      <dgm:spPr/>
    </dgm:pt>
    <dgm:pt modelId="{9533CAAB-B2A8-4C20-B5F1-3D3D251E3730}" type="pres">
      <dgm:prSet presAssocID="{7779ABFD-CE05-4682-B7CC-5E5CDF9C7C3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0B072FB-549D-4265-98B4-69321D25BF2E}" type="pres">
      <dgm:prSet presAssocID="{7779ABFD-CE05-4682-B7CC-5E5CDF9C7C36}" presName="rootConnector1" presStyleLbl="node1" presStyleIdx="0" presStyleCnt="0"/>
      <dgm:spPr/>
      <dgm:t>
        <a:bodyPr/>
        <a:lstStyle/>
        <a:p>
          <a:endParaRPr lang="sl-SI"/>
        </a:p>
      </dgm:t>
    </dgm:pt>
    <dgm:pt modelId="{3E5E250A-DF1F-4B6A-98BD-CB7223E3F3A2}" type="pres">
      <dgm:prSet presAssocID="{7779ABFD-CE05-4682-B7CC-5E5CDF9C7C36}" presName="hierChild2" presStyleCnt="0"/>
      <dgm:spPr/>
    </dgm:pt>
    <dgm:pt modelId="{CB879FFD-8689-4DA6-B383-A9FD0EF3FED5}" type="pres">
      <dgm:prSet presAssocID="{F3A5A0C7-27ED-4F04-823D-5E5614CBC81C}" presName="Name37" presStyleLbl="parChTrans1D2" presStyleIdx="0" presStyleCnt="2"/>
      <dgm:spPr/>
      <dgm:t>
        <a:bodyPr/>
        <a:lstStyle/>
        <a:p>
          <a:endParaRPr lang="sl-SI"/>
        </a:p>
      </dgm:t>
    </dgm:pt>
    <dgm:pt modelId="{3AFB734E-6C4C-4BE4-98C3-71727F6D47BB}" type="pres">
      <dgm:prSet presAssocID="{851C45D3-B395-433F-8CD4-B036ABC36195}" presName="hierRoot2" presStyleCnt="0">
        <dgm:presLayoutVars>
          <dgm:hierBranch val="init"/>
        </dgm:presLayoutVars>
      </dgm:prSet>
      <dgm:spPr/>
    </dgm:pt>
    <dgm:pt modelId="{EDBBEE54-7289-4B45-A3DD-041E94F3F612}" type="pres">
      <dgm:prSet presAssocID="{851C45D3-B395-433F-8CD4-B036ABC36195}" presName="rootComposite" presStyleCnt="0"/>
      <dgm:spPr/>
    </dgm:pt>
    <dgm:pt modelId="{305E13AF-70A1-4058-8B3D-92FD2A9E83C8}" type="pres">
      <dgm:prSet presAssocID="{851C45D3-B395-433F-8CD4-B036ABC3619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56040C-E6CD-4548-B0E5-1F4E9138C717}" type="pres">
      <dgm:prSet presAssocID="{851C45D3-B395-433F-8CD4-B036ABC36195}" presName="rootConnector" presStyleLbl="node2" presStyleIdx="0" presStyleCnt="2"/>
      <dgm:spPr/>
      <dgm:t>
        <a:bodyPr/>
        <a:lstStyle/>
        <a:p>
          <a:endParaRPr lang="sl-SI"/>
        </a:p>
      </dgm:t>
    </dgm:pt>
    <dgm:pt modelId="{941AF329-2FB4-4C2A-A147-54C7BC7BD4B3}" type="pres">
      <dgm:prSet presAssocID="{851C45D3-B395-433F-8CD4-B036ABC36195}" presName="hierChild4" presStyleCnt="0"/>
      <dgm:spPr/>
    </dgm:pt>
    <dgm:pt modelId="{DC42890C-7B83-49E0-B091-E636DC6D59C1}" type="pres">
      <dgm:prSet presAssocID="{DCDB708F-223D-4262-A4FB-EAA8AD0EED10}" presName="Name37" presStyleLbl="parChTrans1D3" presStyleIdx="0" presStyleCnt="2"/>
      <dgm:spPr/>
      <dgm:t>
        <a:bodyPr/>
        <a:lstStyle/>
        <a:p>
          <a:endParaRPr lang="sl-SI"/>
        </a:p>
      </dgm:t>
    </dgm:pt>
    <dgm:pt modelId="{24E8C3C5-095F-4B18-B72B-AEF30B531BBD}" type="pres">
      <dgm:prSet presAssocID="{1047F20E-D035-4D66-98FC-669EACDBBE6B}" presName="hierRoot2" presStyleCnt="0">
        <dgm:presLayoutVars>
          <dgm:hierBranch val="init"/>
        </dgm:presLayoutVars>
      </dgm:prSet>
      <dgm:spPr/>
    </dgm:pt>
    <dgm:pt modelId="{20B131AB-E5EB-4597-BAB5-1BF8ED8F5B0E}" type="pres">
      <dgm:prSet presAssocID="{1047F20E-D035-4D66-98FC-669EACDBBE6B}" presName="rootComposite" presStyleCnt="0"/>
      <dgm:spPr/>
    </dgm:pt>
    <dgm:pt modelId="{4445E081-1139-45BB-A29E-9594BD23F334}" type="pres">
      <dgm:prSet presAssocID="{1047F20E-D035-4D66-98FC-669EACDBBE6B}" presName="rootText" presStyleLbl="node3" presStyleIdx="0" presStyleCnt="2" custLinFactNeighborX="702" custLinFactNeighborY="1678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165B67-975A-45B0-A7D2-9F912AEDE453}" type="pres">
      <dgm:prSet presAssocID="{1047F20E-D035-4D66-98FC-669EACDBBE6B}" presName="rootConnector" presStyleLbl="node3" presStyleIdx="0" presStyleCnt="2"/>
      <dgm:spPr/>
      <dgm:t>
        <a:bodyPr/>
        <a:lstStyle/>
        <a:p>
          <a:endParaRPr lang="sl-SI"/>
        </a:p>
      </dgm:t>
    </dgm:pt>
    <dgm:pt modelId="{373C1177-6F6A-4BF4-8B3D-5315587E8AC1}" type="pres">
      <dgm:prSet presAssocID="{1047F20E-D035-4D66-98FC-669EACDBBE6B}" presName="hierChild4" presStyleCnt="0"/>
      <dgm:spPr/>
    </dgm:pt>
    <dgm:pt modelId="{2DC97E51-3B0E-4464-8BD0-A7BC01368EAC}" type="pres">
      <dgm:prSet presAssocID="{449CE717-C83E-4B76-A36B-32C1E438CFC9}" presName="Name37" presStyleLbl="parChTrans1D4" presStyleIdx="0" presStyleCnt="4"/>
      <dgm:spPr/>
      <dgm:t>
        <a:bodyPr/>
        <a:lstStyle/>
        <a:p>
          <a:endParaRPr lang="sl-SI"/>
        </a:p>
      </dgm:t>
    </dgm:pt>
    <dgm:pt modelId="{987F62D2-FBA1-47B5-846E-CDF8B221366F}" type="pres">
      <dgm:prSet presAssocID="{BB37D0A5-A6A4-41AD-8631-872315F8024A}" presName="hierRoot2" presStyleCnt="0">
        <dgm:presLayoutVars>
          <dgm:hierBranch val="init"/>
        </dgm:presLayoutVars>
      </dgm:prSet>
      <dgm:spPr/>
    </dgm:pt>
    <dgm:pt modelId="{2C6CB7BB-A3BC-472F-8B89-3F9B649D106C}" type="pres">
      <dgm:prSet presAssocID="{BB37D0A5-A6A4-41AD-8631-872315F8024A}" presName="rootComposite" presStyleCnt="0"/>
      <dgm:spPr/>
    </dgm:pt>
    <dgm:pt modelId="{A935009A-82AA-4C94-9CFF-FFFFF6DDB41A}" type="pres">
      <dgm:prSet presAssocID="{BB37D0A5-A6A4-41AD-8631-872315F8024A}" presName="rootText" presStyleLbl="node4" presStyleIdx="0" presStyleCnt="4" custLinFactNeighborX="-24885" custLinFactNeighborY="185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B2D407D-AF9D-42BE-923B-85E3DED7E526}" type="pres">
      <dgm:prSet presAssocID="{BB37D0A5-A6A4-41AD-8631-872315F8024A}" presName="rootConnector" presStyleLbl="node4" presStyleIdx="0" presStyleCnt="4"/>
      <dgm:spPr/>
      <dgm:t>
        <a:bodyPr/>
        <a:lstStyle/>
        <a:p>
          <a:endParaRPr lang="sl-SI"/>
        </a:p>
      </dgm:t>
    </dgm:pt>
    <dgm:pt modelId="{7DF2BA83-0835-4C4D-9632-D97C135168BE}" type="pres">
      <dgm:prSet presAssocID="{BB37D0A5-A6A4-41AD-8631-872315F8024A}" presName="hierChild4" presStyleCnt="0"/>
      <dgm:spPr/>
    </dgm:pt>
    <dgm:pt modelId="{A8D9236E-B1EE-4F9A-A274-558A8A73F9D8}" type="pres">
      <dgm:prSet presAssocID="{BB37D0A5-A6A4-41AD-8631-872315F8024A}" presName="hierChild5" presStyleCnt="0"/>
      <dgm:spPr/>
    </dgm:pt>
    <dgm:pt modelId="{17668349-5F25-480F-8F0F-79F964A3A253}" type="pres">
      <dgm:prSet presAssocID="{1047F20E-D035-4D66-98FC-669EACDBBE6B}" presName="hierChild5" presStyleCnt="0"/>
      <dgm:spPr/>
    </dgm:pt>
    <dgm:pt modelId="{1DF8E7A7-EE2B-4F5D-9A6A-81A44A4BCCDC}" type="pres">
      <dgm:prSet presAssocID="{851C45D3-B395-433F-8CD4-B036ABC36195}" presName="hierChild5" presStyleCnt="0"/>
      <dgm:spPr/>
    </dgm:pt>
    <dgm:pt modelId="{DD1B0AFE-E401-4267-A87E-9ED1430452D4}" type="pres">
      <dgm:prSet presAssocID="{AA082480-1F7E-46E6-BE76-6997EDBB13F0}" presName="Name37" presStyleLbl="parChTrans1D2" presStyleIdx="1" presStyleCnt="2"/>
      <dgm:spPr/>
      <dgm:t>
        <a:bodyPr/>
        <a:lstStyle/>
        <a:p>
          <a:endParaRPr lang="sl-SI"/>
        </a:p>
      </dgm:t>
    </dgm:pt>
    <dgm:pt modelId="{E2F16952-90E5-4946-A911-5A9E9B60969C}" type="pres">
      <dgm:prSet presAssocID="{AF7C2244-1502-4AED-9583-C32F1D7D797F}" presName="hierRoot2" presStyleCnt="0">
        <dgm:presLayoutVars>
          <dgm:hierBranch val="init"/>
        </dgm:presLayoutVars>
      </dgm:prSet>
      <dgm:spPr/>
    </dgm:pt>
    <dgm:pt modelId="{3AAE21D9-FECF-4CD5-8480-CDFDE8614A76}" type="pres">
      <dgm:prSet presAssocID="{AF7C2244-1502-4AED-9583-C32F1D7D797F}" presName="rootComposite" presStyleCnt="0"/>
      <dgm:spPr/>
    </dgm:pt>
    <dgm:pt modelId="{FC2B4E5C-BFDC-4936-AB48-ADEDB009AB6D}" type="pres">
      <dgm:prSet presAssocID="{AF7C2244-1502-4AED-9583-C32F1D7D797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195EAF0-8FD7-4DD6-9C23-0B87D62160E9}" type="pres">
      <dgm:prSet presAssocID="{AF7C2244-1502-4AED-9583-C32F1D7D797F}" presName="rootConnector" presStyleLbl="node2" presStyleIdx="1" presStyleCnt="2"/>
      <dgm:spPr/>
      <dgm:t>
        <a:bodyPr/>
        <a:lstStyle/>
        <a:p>
          <a:endParaRPr lang="sl-SI"/>
        </a:p>
      </dgm:t>
    </dgm:pt>
    <dgm:pt modelId="{E2AB6062-10F0-45EB-A954-940D66D0612C}" type="pres">
      <dgm:prSet presAssocID="{AF7C2244-1502-4AED-9583-C32F1D7D797F}" presName="hierChild4" presStyleCnt="0"/>
      <dgm:spPr/>
    </dgm:pt>
    <dgm:pt modelId="{5A5A9883-3D76-4925-ABA2-CADED8746BBB}" type="pres">
      <dgm:prSet presAssocID="{E1D82298-8CB2-4B45-8A69-63FE49D8D419}" presName="Name37" presStyleLbl="parChTrans1D3" presStyleIdx="1" presStyleCnt="2"/>
      <dgm:spPr/>
      <dgm:t>
        <a:bodyPr/>
        <a:lstStyle/>
        <a:p>
          <a:endParaRPr lang="sl-SI"/>
        </a:p>
      </dgm:t>
    </dgm:pt>
    <dgm:pt modelId="{262A35FB-6B2B-473E-86AB-6D3E6DC863D8}" type="pres">
      <dgm:prSet presAssocID="{9593CEC0-DB8D-4A1D-A739-1041836DDA7F}" presName="hierRoot2" presStyleCnt="0">
        <dgm:presLayoutVars>
          <dgm:hierBranch val="init"/>
        </dgm:presLayoutVars>
      </dgm:prSet>
      <dgm:spPr/>
    </dgm:pt>
    <dgm:pt modelId="{E09DA428-32DB-47CF-9D0E-56826B59CBA0}" type="pres">
      <dgm:prSet presAssocID="{9593CEC0-DB8D-4A1D-A739-1041836DDA7F}" presName="rootComposite" presStyleCnt="0"/>
      <dgm:spPr/>
    </dgm:pt>
    <dgm:pt modelId="{C8C6BD00-EC47-4FD9-8DC2-3B3864569B1A}" type="pres">
      <dgm:prSet presAssocID="{9593CEC0-DB8D-4A1D-A739-1041836DDA7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8E4E320-87CE-48AF-B629-1484A3846E60}" type="pres">
      <dgm:prSet presAssocID="{9593CEC0-DB8D-4A1D-A739-1041836DDA7F}" presName="rootConnector" presStyleLbl="node3" presStyleIdx="1" presStyleCnt="2"/>
      <dgm:spPr/>
      <dgm:t>
        <a:bodyPr/>
        <a:lstStyle/>
        <a:p>
          <a:endParaRPr lang="sl-SI"/>
        </a:p>
      </dgm:t>
    </dgm:pt>
    <dgm:pt modelId="{CC5344E1-0342-4DD4-BFEB-17D66D7A3237}" type="pres">
      <dgm:prSet presAssocID="{9593CEC0-DB8D-4A1D-A739-1041836DDA7F}" presName="hierChild4" presStyleCnt="0"/>
      <dgm:spPr/>
    </dgm:pt>
    <dgm:pt modelId="{92FE87BC-4070-4D45-930C-E42321FC1FB4}" type="pres">
      <dgm:prSet presAssocID="{C4B61D3C-B875-41DE-A641-0ECDB31AFEF1}" presName="Name37" presStyleLbl="parChTrans1D4" presStyleIdx="1" presStyleCnt="4"/>
      <dgm:spPr/>
      <dgm:t>
        <a:bodyPr/>
        <a:lstStyle/>
        <a:p>
          <a:endParaRPr lang="sl-SI"/>
        </a:p>
      </dgm:t>
    </dgm:pt>
    <dgm:pt modelId="{BC13F473-1557-4488-8221-2E9BA86DCFC4}" type="pres">
      <dgm:prSet presAssocID="{B72FAD8B-DC58-433B-86C1-FFFECB1A7599}" presName="hierRoot2" presStyleCnt="0">
        <dgm:presLayoutVars>
          <dgm:hierBranch val="init"/>
        </dgm:presLayoutVars>
      </dgm:prSet>
      <dgm:spPr/>
    </dgm:pt>
    <dgm:pt modelId="{3A96378D-A7D0-42CE-8D9F-713D604EFBAD}" type="pres">
      <dgm:prSet presAssocID="{B72FAD8B-DC58-433B-86C1-FFFECB1A7599}" presName="rootComposite" presStyleCnt="0"/>
      <dgm:spPr/>
    </dgm:pt>
    <dgm:pt modelId="{C1786DC4-1E73-470B-B87E-66670AC46FA8}" type="pres">
      <dgm:prSet presAssocID="{B72FAD8B-DC58-433B-86C1-FFFECB1A7599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A917EC4-C117-4216-BF9C-6E1E2E68B7EF}" type="pres">
      <dgm:prSet presAssocID="{B72FAD8B-DC58-433B-86C1-FFFECB1A7599}" presName="rootConnector" presStyleLbl="node4" presStyleIdx="1" presStyleCnt="4"/>
      <dgm:spPr/>
      <dgm:t>
        <a:bodyPr/>
        <a:lstStyle/>
        <a:p>
          <a:endParaRPr lang="sl-SI"/>
        </a:p>
      </dgm:t>
    </dgm:pt>
    <dgm:pt modelId="{CC8863EB-9CFA-49EA-ABB1-24E76F245038}" type="pres">
      <dgm:prSet presAssocID="{B72FAD8B-DC58-433B-86C1-FFFECB1A7599}" presName="hierChild4" presStyleCnt="0"/>
      <dgm:spPr/>
    </dgm:pt>
    <dgm:pt modelId="{623A7315-D88B-436B-9EA6-88CA80CF9210}" type="pres">
      <dgm:prSet presAssocID="{5E870362-6FC8-4082-83B6-931C8A02A8C3}" presName="Name37" presStyleLbl="parChTrans1D4" presStyleIdx="2" presStyleCnt="4"/>
      <dgm:spPr/>
      <dgm:t>
        <a:bodyPr/>
        <a:lstStyle/>
        <a:p>
          <a:endParaRPr lang="sl-SI"/>
        </a:p>
      </dgm:t>
    </dgm:pt>
    <dgm:pt modelId="{09462498-E63F-48A4-A5A7-8453374F9322}" type="pres">
      <dgm:prSet presAssocID="{6B0592CE-62B7-475C-8F41-C25895DA4828}" presName="hierRoot2" presStyleCnt="0">
        <dgm:presLayoutVars>
          <dgm:hierBranch val="init"/>
        </dgm:presLayoutVars>
      </dgm:prSet>
      <dgm:spPr/>
    </dgm:pt>
    <dgm:pt modelId="{D46E6591-C4A1-4C13-BEBE-BD651A68A762}" type="pres">
      <dgm:prSet presAssocID="{6B0592CE-62B7-475C-8F41-C25895DA4828}" presName="rootComposite" presStyleCnt="0"/>
      <dgm:spPr/>
    </dgm:pt>
    <dgm:pt modelId="{5302AE25-1723-44E5-A5C6-BAFBF1874CF5}" type="pres">
      <dgm:prSet presAssocID="{6B0592CE-62B7-475C-8F41-C25895DA4828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D2E6961-1319-4CC7-A71B-E51C77049D9A}" type="pres">
      <dgm:prSet presAssocID="{6B0592CE-62B7-475C-8F41-C25895DA4828}" presName="rootConnector" presStyleLbl="node4" presStyleIdx="2" presStyleCnt="4"/>
      <dgm:spPr/>
      <dgm:t>
        <a:bodyPr/>
        <a:lstStyle/>
        <a:p>
          <a:endParaRPr lang="sl-SI"/>
        </a:p>
      </dgm:t>
    </dgm:pt>
    <dgm:pt modelId="{5FCBDD92-8348-46CA-8B38-EFF7834A4AFD}" type="pres">
      <dgm:prSet presAssocID="{6B0592CE-62B7-475C-8F41-C25895DA4828}" presName="hierChild4" presStyleCnt="0"/>
      <dgm:spPr/>
    </dgm:pt>
    <dgm:pt modelId="{BC18993A-7BB4-4F4A-9B54-728432454618}" type="pres">
      <dgm:prSet presAssocID="{7587707B-6CDA-4708-A36C-9339347C2A7C}" presName="Name37" presStyleLbl="parChTrans1D4" presStyleIdx="3" presStyleCnt="4"/>
      <dgm:spPr/>
      <dgm:t>
        <a:bodyPr/>
        <a:lstStyle/>
        <a:p>
          <a:endParaRPr lang="sl-SI"/>
        </a:p>
      </dgm:t>
    </dgm:pt>
    <dgm:pt modelId="{92A23B30-1B0E-42BC-9ECF-17F3CC7C85EC}" type="pres">
      <dgm:prSet presAssocID="{576EB0B0-CE5D-4820-9A13-CC6BF0DF323C}" presName="hierRoot2" presStyleCnt="0">
        <dgm:presLayoutVars>
          <dgm:hierBranch val="init"/>
        </dgm:presLayoutVars>
      </dgm:prSet>
      <dgm:spPr/>
    </dgm:pt>
    <dgm:pt modelId="{DF122FEA-1114-4561-9DC6-FA2BAD122D59}" type="pres">
      <dgm:prSet presAssocID="{576EB0B0-CE5D-4820-9A13-CC6BF0DF323C}" presName="rootComposite" presStyleCnt="0"/>
      <dgm:spPr/>
    </dgm:pt>
    <dgm:pt modelId="{451DE0B4-B098-4661-8DB2-AF436F4B55B8}" type="pres">
      <dgm:prSet presAssocID="{576EB0B0-CE5D-4820-9A13-CC6BF0DF323C}" presName="rootText" presStyleLbl="node4" presStyleIdx="3" presStyleCnt="4" custLinFactNeighborX="-2066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DD85D86-32D0-4D45-A8CC-DC32929CFD1B}" type="pres">
      <dgm:prSet presAssocID="{576EB0B0-CE5D-4820-9A13-CC6BF0DF323C}" presName="rootConnector" presStyleLbl="node4" presStyleIdx="3" presStyleCnt="4"/>
      <dgm:spPr/>
      <dgm:t>
        <a:bodyPr/>
        <a:lstStyle/>
        <a:p>
          <a:endParaRPr lang="sl-SI"/>
        </a:p>
      </dgm:t>
    </dgm:pt>
    <dgm:pt modelId="{8CEF7DC3-EDD9-432A-8593-C4CFA117A879}" type="pres">
      <dgm:prSet presAssocID="{576EB0B0-CE5D-4820-9A13-CC6BF0DF323C}" presName="hierChild4" presStyleCnt="0"/>
      <dgm:spPr/>
    </dgm:pt>
    <dgm:pt modelId="{45DE2C23-8957-4B7B-812A-81F04020B4BC}" type="pres">
      <dgm:prSet presAssocID="{576EB0B0-CE5D-4820-9A13-CC6BF0DF323C}" presName="hierChild5" presStyleCnt="0"/>
      <dgm:spPr/>
    </dgm:pt>
    <dgm:pt modelId="{352C1E51-8FF6-4FB3-A9FC-4779CE1CCB44}" type="pres">
      <dgm:prSet presAssocID="{6B0592CE-62B7-475C-8F41-C25895DA4828}" presName="hierChild5" presStyleCnt="0"/>
      <dgm:spPr/>
    </dgm:pt>
    <dgm:pt modelId="{2E6333FC-2EEA-4A58-AC25-49299BD69CB2}" type="pres">
      <dgm:prSet presAssocID="{B72FAD8B-DC58-433B-86C1-FFFECB1A7599}" presName="hierChild5" presStyleCnt="0"/>
      <dgm:spPr/>
    </dgm:pt>
    <dgm:pt modelId="{C3CB3009-FD3D-45B7-9BF4-DEAED7ED83E2}" type="pres">
      <dgm:prSet presAssocID="{9593CEC0-DB8D-4A1D-A739-1041836DDA7F}" presName="hierChild5" presStyleCnt="0"/>
      <dgm:spPr/>
    </dgm:pt>
    <dgm:pt modelId="{87359A59-F71A-4C6C-8FDE-9DA9D21FC6E2}" type="pres">
      <dgm:prSet presAssocID="{AF7C2244-1502-4AED-9583-C32F1D7D797F}" presName="hierChild5" presStyleCnt="0"/>
      <dgm:spPr/>
    </dgm:pt>
    <dgm:pt modelId="{39913665-C2D3-47BF-B284-0C17F8F083E7}" type="pres">
      <dgm:prSet presAssocID="{7779ABFD-CE05-4682-B7CC-5E5CDF9C7C36}" presName="hierChild3" presStyleCnt="0"/>
      <dgm:spPr/>
    </dgm:pt>
  </dgm:ptLst>
  <dgm:cxnLst>
    <dgm:cxn modelId="{2B6BB086-2ED8-40BB-BC7B-043A08B35F8F}" type="presOf" srcId="{6B0592CE-62B7-475C-8F41-C25895DA4828}" destId="{5302AE25-1723-44E5-A5C6-BAFBF1874CF5}" srcOrd="0" destOrd="0" presId="urn:microsoft.com/office/officeart/2005/8/layout/orgChart1"/>
    <dgm:cxn modelId="{14A53418-E7F2-4450-8A21-640F91D10EC6}" type="presOf" srcId="{F3A5A0C7-27ED-4F04-823D-5E5614CBC81C}" destId="{CB879FFD-8689-4DA6-B383-A9FD0EF3FED5}" srcOrd="0" destOrd="0" presId="urn:microsoft.com/office/officeart/2005/8/layout/orgChart1"/>
    <dgm:cxn modelId="{9DE0D6AF-5BE4-4413-B7AD-249D9BD23D67}" type="presOf" srcId="{DCDB708F-223D-4262-A4FB-EAA8AD0EED10}" destId="{DC42890C-7B83-49E0-B091-E636DC6D59C1}" srcOrd="0" destOrd="0" presId="urn:microsoft.com/office/officeart/2005/8/layout/orgChart1"/>
    <dgm:cxn modelId="{81B9F20C-0158-4934-9A8B-F340EAE2A9EA}" srcId="{B72FAD8B-DC58-433B-86C1-FFFECB1A7599}" destId="{6B0592CE-62B7-475C-8F41-C25895DA4828}" srcOrd="0" destOrd="0" parTransId="{5E870362-6FC8-4082-83B6-931C8A02A8C3}" sibTransId="{9D3176B6-E6A4-4050-A3C9-C9153C207463}"/>
    <dgm:cxn modelId="{974DB60D-84B6-4453-B382-CE8E9579EB4B}" type="presOf" srcId="{B72FAD8B-DC58-433B-86C1-FFFECB1A7599}" destId="{C1786DC4-1E73-470B-B87E-66670AC46FA8}" srcOrd="0" destOrd="0" presId="urn:microsoft.com/office/officeart/2005/8/layout/orgChart1"/>
    <dgm:cxn modelId="{660BEE92-4D8E-46F7-A878-2908CEE1C5A0}" srcId="{9593CEC0-DB8D-4A1D-A739-1041836DDA7F}" destId="{B72FAD8B-DC58-433B-86C1-FFFECB1A7599}" srcOrd="0" destOrd="0" parTransId="{C4B61D3C-B875-41DE-A641-0ECDB31AFEF1}" sibTransId="{B94A4CBE-CE9B-45FC-B19C-17DB2E117357}"/>
    <dgm:cxn modelId="{F8F28BCF-10C9-467B-9AB3-BA0F5318EA73}" type="presOf" srcId="{1047F20E-D035-4D66-98FC-669EACDBBE6B}" destId="{D6165B67-975A-45B0-A7D2-9F912AEDE453}" srcOrd="1" destOrd="0" presId="urn:microsoft.com/office/officeart/2005/8/layout/orgChart1"/>
    <dgm:cxn modelId="{43FEA811-A4AF-4232-AA00-1BFC3F8672B0}" type="presOf" srcId="{851C45D3-B395-433F-8CD4-B036ABC36195}" destId="{305E13AF-70A1-4058-8B3D-92FD2A9E83C8}" srcOrd="0" destOrd="0" presId="urn:microsoft.com/office/officeart/2005/8/layout/orgChart1"/>
    <dgm:cxn modelId="{A1380DAA-A397-4CAE-82D2-ECA6D87B88E4}" type="presOf" srcId="{576EB0B0-CE5D-4820-9A13-CC6BF0DF323C}" destId="{451DE0B4-B098-4661-8DB2-AF436F4B55B8}" srcOrd="0" destOrd="0" presId="urn:microsoft.com/office/officeart/2005/8/layout/orgChart1"/>
    <dgm:cxn modelId="{25086D19-F959-463F-A22F-AC6E4056FAD9}" type="presOf" srcId="{576EB0B0-CE5D-4820-9A13-CC6BF0DF323C}" destId="{BDD85D86-32D0-4D45-A8CC-DC32929CFD1B}" srcOrd="1" destOrd="0" presId="urn:microsoft.com/office/officeart/2005/8/layout/orgChart1"/>
    <dgm:cxn modelId="{1B8B32C5-F7BB-46A9-9603-FD63356E847E}" srcId="{7779ABFD-CE05-4682-B7CC-5E5CDF9C7C36}" destId="{AF7C2244-1502-4AED-9583-C32F1D7D797F}" srcOrd="1" destOrd="0" parTransId="{AA082480-1F7E-46E6-BE76-6997EDBB13F0}" sibTransId="{C4B04CA4-82CE-44E5-9679-38FF3CE572B7}"/>
    <dgm:cxn modelId="{90D1731A-5E52-4833-A6D9-373F66818FEF}" type="presOf" srcId="{83F263AD-723C-4E82-9CD3-8CE0E2B887C5}" destId="{60BF796C-7331-4BA5-9193-8208F8BC16F1}" srcOrd="0" destOrd="0" presId="urn:microsoft.com/office/officeart/2005/8/layout/orgChart1"/>
    <dgm:cxn modelId="{6DDCD203-4259-4D65-9ED6-33715D06ED17}" type="presOf" srcId="{449CE717-C83E-4B76-A36B-32C1E438CFC9}" destId="{2DC97E51-3B0E-4464-8BD0-A7BC01368EAC}" srcOrd="0" destOrd="0" presId="urn:microsoft.com/office/officeart/2005/8/layout/orgChart1"/>
    <dgm:cxn modelId="{FF54DFD7-AA20-4030-878F-C2D137FCC537}" type="presOf" srcId="{5E870362-6FC8-4082-83B6-931C8A02A8C3}" destId="{623A7315-D88B-436B-9EA6-88CA80CF9210}" srcOrd="0" destOrd="0" presId="urn:microsoft.com/office/officeart/2005/8/layout/orgChart1"/>
    <dgm:cxn modelId="{ADBC062E-E8E4-49DF-8DB0-94982CC1C356}" type="presOf" srcId="{6B0592CE-62B7-475C-8F41-C25895DA4828}" destId="{6D2E6961-1319-4CC7-A71B-E51C77049D9A}" srcOrd="1" destOrd="0" presId="urn:microsoft.com/office/officeart/2005/8/layout/orgChart1"/>
    <dgm:cxn modelId="{EAFA1C51-1370-4A3F-A74E-EA700980B78F}" srcId="{6B0592CE-62B7-475C-8F41-C25895DA4828}" destId="{576EB0B0-CE5D-4820-9A13-CC6BF0DF323C}" srcOrd="0" destOrd="0" parTransId="{7587707B-6CDA-4708-A36C-9339347C2A7C}" sibTransId="{E1A9AAB9-EAAD-4B06-BC7F-592F150702E2}"/>
    <dgm:cxn modelId="{979DB85B-C50F-49BD-82D0-57043132119F}" srcId="{851C45D3-B395-433F-8CD4-B036ABC36195}" destId="{1047F20E-D035-4D66-98FC-669EACDBBE6B}" srcOrd="0" destOrd="0" parTransId="{DCDB708F-223D-4262-A4FB-EAA8AD0EED10}" sibTransId="{141802F9-C494-4638-B16E-FF4A4E51FEDC}"/>
    <dgm:cxn modelId="{5B777BD4-1F51-4CE8-A878-FE13C9C38E3C}" srcId="{83F263AD-723C-4E82-9CD3-8CE0E2B887C5}" destId="{7779ABFD-CE05-4682-B7CC-5E5CDF9C7C36}" srcOrd="0" destOrd="0" parTransId="{1EDFECC3-DB04-42BC-859E-D525B2E3EC01}" sibTransId="{8BC3C767-A290-4011-86DD-86EA41B9623A}"/>
    <dgm:cxn modelId="{D08A2DF3-7DE9-4D04-9F34-36AE10755625}" type="presOf" srcId="{AF7C2244-1502-4AED-9583-C32F1D7D797F}" destId="{FC2B4E5C-BFDC-4936-AB48-ADEDB009AB6D}" srcOrd="0" destOrd="0" presId="urn:microsoft.com/office/officeart/2005/8/layout/orgChart1"/>
    <dgm:cxn modelId="{968E2EC0-7C94-4C80-8410-F9725E16B8CA}" type="presOf" srcId="{7587707B-6CDA-4708-A36C-9339347C2A7C}" destId="{BC18993A-7BB4-4F4A-9B54-728432454618}" srcOrd="0" destOrd="0" presId="urn:microsoft.com/office/officeart/2005/8/layout/orgChart1"/>
    <dgm:cxn modelId="{DCBBA7B1-DDA5-40D9-BD11-9D09E661D70C}" type="presOf" srcId="{AF7C2244-1502-4AED-9583-C32F1D7D797F}" destId="{7195EAF0-8FD7-4DD6-9C23-0B87D62160E9}" srcOrd="1" destOrd="0" presId="urn:microsoft.com/office/officeart/2005/8/layout/orgChart1"/>
    <dgm:cxn modelId="{14FB5CF2-DA65-4033-9388-2BDB1B311F09}" type="presOf" srcId="{851C45D3-B395-433F-8CD4-B036ABC36195}" destId="{4A56040C-E6CD-4548-B0E5-1F4E9138C717}" srcOrd="1" destOrd="0" presId="urn:microsoft.com/office/officeart/2005/8/layout/orgChart1"/>
    <dgm:cxn modelId="{3FF4A73A-F640-413C-9FB6-C18BDC89DB9A}" type="presOf" srcId="{9593CEC0-DB8D-4A1D-A739-1041836DDA7F}" destId="{C8C6BD00-EC47-4FD9-8DC2-3B3864569B1A}" srcOrd="0" destOrd="0" presId="urn:microsoft.com/office/officeart/2005/8/layout/orgChart1"/>
    <dgm:cxn modelId="{E5C0F1A7-D635-4CA8-A68D-04DBF538E228}" type="presOf" srcId="{7779ABFD-CE05-4682-B7CC-5E5CDF9C7C36}" destId="{70B072FB-549D-4265-98B4-69321D25BF2E}" srcOrd="1" destOrd="0" presId="urn:microsoft.com/office/officeart/2005/8/layout/orgChart1"/>
    <dgm:cxn modelId="{09318062-D6B5-431D-9922-ADB00F690D8E}" type="presOf" srcId="{BB37D0A5-A6A4-41AD-8631-872315F8024A}" destId="{2B2D407D-AF9D-42BE-923B-85E3DED7E526}" srcOrd="1" destOrd="0" presId="urn:microsoft.com/office/officeart/2005/8/layout/orgChart1"/>
    <dgm:cxn modelId="{33209BF8-7E27-4B75-944E-88350165C20D}" type="presOf" srcId="{C4B61D3C-B875-41DE-A641-0ECDB31AFEF1}" destId="{92FE87BC-4070-4D45-930C-E42321FC1FB4}" srcOrd="0" destOrd="0" presId="urn:microsoft.com/office/officeart/2005/8/layout/orgChart1"/>
    <dgm:cxn modelId="{DFBD0F92-1E5C-4D8B-8DCE-79674393774C}" type="presOf" srcId="{7779ABFD-CE05-4682-B7CC-5E5CDF9C7C36}" destId="{9533CAAB-B2A8-4C20-B5F1-3D3D251E3730}" srcOrd="0" destOrd="0" presId="urn:microsoft.com/office/officeart/2005/8/layout/orgChart1"/>
    <dgm:cxn modelId="{EDEF5F63-21E2-4A57-99F0-76C65C659026}" type="presOf" srcId="{AA082480-1F7E-46E6-BE76-6997EDBB13F0}" destId="{DD1B0AFE-E401-4267-A87E-9ED1430452D4}" srcOrd="0" destOrd="0" presId="urn:microsoft.com/office/officeart/2005/8/layout/orgChart1"/>
    <dgm:cxn modelId="{87A6BE71-89DC-4F23-99B6-08FD727A463C}" type="presOf" srcId="{1047F20E-D035-4D66-98FC-669EACDBBE6B}" destId="{4445E081-1139-45BB-A29E-9594BD23F334}" srcOrd="0" destOrd="0" presId="urn:microsoft.com/office/officeart/2005/8/layout/orgChart1"/>
    <dgm:cxn modelId="{C9B46647-ABFA-43AE-8FA7-16A6773970DB}" srcId="{1047F20E-D035-4D66-98FC-669EACDBBE6B}" destId="{BB37D0A5-A6A4-41AD-8631-872315F8024A}" srcOrd="0" destOrd="0" parTransId="{449CE717-C83E-4B76-A36B-32C1E438CFC9}" sibTransId="{F40900C8-6091-407F-B5F0-91D6DCAFDEBF}"/>
    <dgm:cxn modelId="{1C5BE804-93D9-4415-B8A2-15C286A26545}" srcId="{AF7C2244-1502-4AED-9583-C32F1D7D797F}" destId="{9593CEC0-DB8D-4A1D-A739-1041836DDA7F}" srcOrd="0" destOrd="0" parTransId="{E1D82298-8CB2-4B45-8A69-63FE49D8D419}" sibTransId="{AFE149B1-4409-4719-A38F-588864F78A48}"/>
    <dgm:cxn modelId="{34F6FB94-CA77-46C8-9F3D-59D8197C20DB}" type="presOf" srcId="{E1D82298-8CB2-4B45-8A69-63FE49D8D419}" destId="{5A5A9883-3D76-4925-ABA2-CADED8746BBB}" srcOrd="0" destOrd="0" presId="urn:microsoft.com/office/officeart/2005/8/layout/orgChart1"/>
    <dgm:cxn modelId="{6DD8A816-33D5-40E4-835F-D1BEA1160867}" type="presOf" srcId="{B72FAD8B-DC58-433B-86C1-FFFECB1A7599}" destId="{0A917EC4-C117-4216-BF9C-6E1E2E68B7EF}" srcOrd="1" destOrd="0" presId="urn:microsoft.com/office/officeart/2005/8/layout/orgChart1"/>
    <dgm:cxn modelId="{2E7F850C-D5E7-427E-AAAA-75B236FD2795}" srcId="{7779ABFD-CE05-4682-B7CC-5E5CDF9C7C36}" destId="{851C45D3-B395-433F-8CD4-B036ABC36195}" srcOrd="0" destOrd="0" parTransId="{F3A5A0C7-27ED-4F04-823D-5E5614CBC81C}" sibTransId="{0F408CC2-AE93-4EC3-BB7F-DDC88872EEE6}"/>
    <dgm:cxn modelId="{C38B0A8B-7F72-446D-BF1D-01A6F5532546}" type="presOf" srcId="{BB37D0A5-A6A4-41AD-8631-872315F8024A}" destId="{A935009A-82AA-4C94-9CFF-FFFFF6DDB41A}" srcOrd="0" destOrd="0" presId="urn:microsoft.com/office/officeart/2005/8/layout/orgChart1"/>
    <dgm:cxn modelId="{95B4DB1E-FC15-4F1C-8800-F5134258BB15}" type="presOf" srcId="{9593CEC0-DB8D-4A1D-A739-1041836DDA7F}" destId="{C8E4E320-87CE-48AF-B629-1484A3846E60}" srcOrd="1" destOrd="0" presId="urn:microsoft.com/office/officeart/2005/8/layout/orgChart1"/>
    <dgm:cxn modelId="{6297164A-80BC-4A2F-8384-CE00634194F1}" type="presParOf" srcId="{60BF796C-7331-4BA5-9193-8208F8BC16F1}" destId="{09B32F1B-D6F8-4BC4-B05E-2FCBB46AC3DF}" srcOrd="0" destOrd="0" presId="urn:microsoft.com/office/officeart/2005/8/layout/orgChart1"/>
    <dgm:cxn modelId="{23E43D6F-58C6-4822-BEB6-0F1BF56BC8AE}" type="presParOf" srcId="{09B32F1B-D6F8-4BC4-B05E-2FCBB46AC3DF}" destId="{AE2FBE6E-C69D-46EE-85F5-E2CDF1AAE0A7}" srcOrd="0" destOrd="0" presId="urn:microsoft.com/office/officeart/2005/8/layout/orgChart1"/>
    <dgm:cxn modelId="{5F80E734-A462-44B7-87AA-D42A4E2F87B9}" type="presParOf" srcId="{AE2FBE6E-C69D-46EE-85F5-E2CDF1AAE0A7}" destId="{9533CAAB-B2A8-4C20-B5F1-3D3D251E3730}" srcOrd="0" destOrd="0" presId="urn:microsoft.com/office/officeart/2005/8/layout/orgChart1"/>
    <dgm:cxn modelId="{CC659408-5DCA-40E1-98C1-61AAC82EECC5}" type="presParOf" srcId="{AE2FBE6E-C69D-46EE-85F5-E2CDF1AAE0A7}" destId="{70B072FB-549D-4265-98B4-69321D25BF2E}" srcOrd="1" destOrd="0" presId="urn:microsoft.com/office/officeart/2005/8/layout/orgChart1"/>
    <dgm:cxn modelId="{EF67EB47-98EE-4654-80DA-EF1037FDF3B9}" type="presParOf" srcId="{09B32F1B-D6F8-4BC4-B05E-2FCBB46AC3DF}" destId="{3E5E250A-DF1F-4B6A-98BD-CB7223E3F3A2}" srcOrd="1" destOrd="0" presId="urn:microsoft.com/office/officeart/2005/8/layout/orgChart1"/>
    <dgm:cxn modelId="{DE15653B-D4A6-4086-8DE9-B850028ECB35}" type="presParOf" srcId="{3E5E250A-DF1F-4B6A-98BD-CB7223E3F3A2}" destId="{CB879FFD-8689-4DA6-B383-A9FD0EF3FED5}" srcOrd="0" destOrd="0" presId="urn:microsoft.com/office/officeart/2005/8/layout/orgChart1"/>
    <dgm:cxn modelId="{69E08ED2-A90D-44DA-B49B-AC94B4DD140F}" type="presParOf" srcId="{3E5E250A-DF1F-4B6A-98BD-CB7223E3F3A2}" destId="{3AFB734E-6C4C-4BE4-98C3-71727F6D47BB}" srcOrd="1" destOrd="0" presId="urn:microsoft.com/office/officeart/2005/8/layout/orgChart1"/>
    <dgm:cxn modelId="{6CAEE0F9-1A9C-4906-BF94-F13AC2226EB6}" type="presParOf" srcId="{3AFB734E-6C4C-4BE4-98C3-71727F6D47BB}" destId="{EDBBEE54-7289-4B45-A3DD-041E94F3F612}" srcOrd="0" destOrd="0" presId="urn:microsoft.com/office/officeart/2005/8/layout/orgChart1"/>
    <dgm:cxn modelId="{2EBB8112-9D17-4ECB-898D-63EB54F18F0B}" type="presParOf" srcId="{EDBBEE54-7289-4B45-A3DD-041E94F3F612}" destId="{305E13AF-70A1-4058-8B3D-92FD2A9E83C8}" srcOrd="0" destOrd="0" presId="urn:microsoft.com/office/officeart/2005/8/layout/orgChart1"/>
    <dgm:cxn modelId="{A949B869-0B0A-4F5F-A40E-6167C1A3C83D}" type="presParOf" srcId="{EDBBEE54-7289-4B45-A3DD-041E94F3F612}" destId="{4A56040C-E6CD-4548-B0E5-1F4E9138C717}" srcOrd="1" destOrd="0" presId="urn:microsoft.com/office/officeart/2005/8/layout/orgChart1"/>
    <dgm:cxn modelId="{71B25948-E267-4960-BDCE-4519359C51D3}" type="presParOf" srcId="{3AFB734E-6C4C-4BE4-98C3-71727F6D47BB}" destId="{941AF329-2FB4-4C2A-A147-54C7BC7BD4B3}" srcOrd="1" destOrd="0" presId="urn:microsoft.com/office/officeart/2005/8/layout/orgChart1"/>
    <dgm:cxn modelId="{6B2C929C-7606-43B3-834F-6C6AE47B3592}" type="presParOf" srcId="{941AF329-2FB4-4C2A-A147-54C7BC7BD4B3}" destId="{DC42890C-7B83-49E0-B091-E636DC6D59C1}" srcOrd="0" destOrd="0" presId="urn:microsoft.com/office/officeart/2005/8/layout/orgChart1"/>
    <dgm:cxn modelId="{A103201A-AB27-45AF-AD4E-50AE87A349B6}" type="presParOf" srcId="{941AF329-2FB4-4C2A-A147-54C7BC7BD4B3}" destId="{24E8C3C5-095F-4B18-B72B-AEF30B531BBD}" srcOrd="1" destOrd="0" presId="urn:microsoft.com/office/officeart/2005/8/layout/orgChart1"/>
    <dgm:cxn modelId="{4C851AA4-4D65-4E38-A9FF-25DB5C272416}" type="presParOf" srcId="{24E8C3C5-095F-4B18-B72B-AEF30B531BBD}" destId="{20B131AB-E5EB-4597-BAB5-1BF8ED8F5B0E}" srcOrd="0" destOrd="0" presId="urn:microsoft.com/office/officeart/2005/8/layout/orgChart1"/>
    <dgm:cxn modelId="{95085BE2-1188-4AC2-BEB6-6E791B6FFE62}" type="presParOf" srcId="{20B131AB-E5EB-4597-BAB5-1BF8ED8F5B0E}" destId="{4445E081-1139-45BB-A29E-9594BD23F334}" srcOrd="0" destOrd="0" presId="urn:microsoft.com/office/officeart/2005/8/layout/orgChart1"/>
    <dgm:cxn modelId="{EF5853C2-2B71-4376-9688-409666A4247B}" type="presParOf" srcId="{20B131AB-E5EB-4597-BAB5-1BF8ED8F5B0E}" destId="{D6165B67-975A-45B0-A7D2-9F912AEDE453}" srcOrd="1" destOrd="0" presId="urn:microsoft.com/office/officeart/2005/8/layout/orgChart1"/>
    <dgm:cxn modelId="{8D02157D-A4C7-4964-9097-FA6F9A671B90}" type="presParOf" srcId="{24E8C3C5-095F-4B18-B72B-AEF30B531BBD}" destId="{373C1177-6F6A-4BF4-8B3D-5315587E8AC1}" srcOrd="1" destOrd="0" presId="urn:microsoft.com/office/officeart/2005/8/layout/orgChart1"/>
    <dgm:cxn modelId="{001671C6-A78C-4F5D-AA28-8042EE1C0C19}" type="presParOf" srcId="{373C1177-6F6A-4BF4-8B3D-5315587E8AC1}" destId="{2DC97E51-3B0E-4464-8BD0-A7BC01368EAC}" srcOrd="0" destOrd="0" presId="urn:microsoft.com/office/officeart/2005/8/layout/orgChart1"/>
    <dgm:cxn modelId="{1B621185-37BD-412E-9DEF-E320DDF89D76}" type="presParOf" srcId="{373C1177-6F6A-4BF4-8B3D-5315587E8AC1}" destId="{987F62D2-FBA1-47B5-846E-CDF8B221366F}" srcOrd="1" destOrd="0" presId="urn:microsoft.com/office/officeart/2005/8/layout/orgChart1"/>
    <dgm:cxn modelId="{AE242100-BB89-44FC-9322-51F6C104B46A}" type="presParOf" srcId="{987F62D2-FBA1-47B5-846E-CDF8B221366F}" destId="{2C6CB7BB-A3BC-472F-8B89-3F9B649D106C}" srcOrd="0" destOrd="0" presId="urn:microsoft.com/office/officeart/2005/8/layout/orgChart1"/>
    <dgm:cxn modelId="{8822EFE6-03A6-42A5-8673-72B88D80D6C9}" type="presParOf" srcId="{2C6CB7BB-A3BC-472F-8B89-3F9B649D106C}" destId="{A935009A-82AA-4C94-9CFF-FFFFF6DDB41A}" srcOrd="0" destOrd="0" presId="urn:microsoft.com/office/officeart/2005/8/layout/orgChart1"/>
    <dgm:cxn modelId="{5CEC60CA-285D-4D16-AA58-334DA3DE116E}" type="presParOf" srcId="{2C6CB7BB-A3BC-472F-8B89-3F9B649D106C}" destId="{2B2D407D-AF9D-42BE-923B-85E3DED7E526}" srcOrd="1" destOrd="0" presId="urn:microsoft.com/office/officeart/2005/8/layout/orgChart1"/>
    <dgm:cxn modelId="{CE01E396-704E-4967-AD64-9C09C2103AD9}" type="presParOf" srcId="{987F62D2-FBA1-47B5-846E-CDF8B221366F}" destId="{7DF2BA83-0835-4C4D-9632-D97C135168BE}" srcOrd="1" destOrd="0" presId="urn:microsoft.com/office/officeart/2005/8/layout/orgChart1"/>
    <dgm:cxn modelId="{EB811D5F-DE03-4414-961B-08DCE56DA945}" type="presParOf" srcId="{987F62D2-FBA1-47B5-846E-CDF8B221366F}" destId="{A8D9236E-B1EE-4F9A-A274-558A8A73F9D8}" srcOrd="2" destOrd="0" presId="urn:microsoft.com/office/officeart/2005/8/layout/orgChart1"/>
    <dgm:cxn modelId="{E1B48257-E6D4-43BA-B2FA-22DF4284C0BA}" type="presParOf" srcId="{24E8C3C5-095F-4B18-B72B-AEF30B531BBD}" destId="{17668349-5F25-480F-8F0F-79F964A3A253}" srcOrd="2" destOrd="0" presId="urn:microsoft.com/office/officeart/2005/8/layout/orgChart1"/>
    <dgm:cxn modelId="{C80A1250-75BB-42A6-A713-70C8DEF3A4EB}" type="presParOf" srcId="{3AFB734E-6C4C-4BE4-98C3-71727F6D47BB}" destId="{1DF8E7A7-EE2B-4F5D-9A6A-81A44A4BCCDC}" srcOrd="2" destOrd="0" presId="urn:microsoft.com/office/officeart/2005/8/layout/orgChart1"/>
    <dgm:cxn modelId="{A9A23BA9-1C76-4426-A720-90B7E0B1E955}" type="presParOf" srcId="{3E5E250A-DF1F-4B6A-98BD-CB7223E3F3A2}" destId="{DD1B0AFE-E401-4267-A87E-9ED1430452D4}" srcOrd="2" destOrd="0" presId="urn:microsoft.com/office/officeart/2005/8/layout/orgChart1"/>
    <dgm:cxn modelId="{A725A0CB-8821-4D89-96E7-E042781B9A4B}" type="presParOf" srcId="{3E5E250A-DF1F-4B6A-98BD-CB7223E3F3A2}" destId="{E2F16952-90E5-4946-A911-5A9E9B60969C}" srcOrd="3" destOrd="0" presId="urn:microsoft.com/office/officeart/2005/8/layout/orgChart1"/>
    <dgm:cxn modelId="{7A8DB4C0-DE47-481B-9AD7-D3CC989EA22B}" type="presParOf" srcId="{E2F16952-90E5-4946-A911-5A9E9B60969C}" destId="{3AAE21D9-FECF-4CD5-8480-CDFDE8614A76}" srcOrd="0" destOrd="0" presId="urn:microsoft.com/office/officeart/2005/8/layout/orgChart1"/>
    <dgm:cxn modelId="{9B07C94E-6F4A-4FE0-98FB-77B377888837}" type="presParOf" srcId="{3AAE21D9-FECF-4CD5-8480-CDFDE8614A76}" destId="{FC2B4E5C-BFDC-4936-AB48-ADEDB009AB6D}" srcOrd="0" destOrd="0" presId="urn:microsoft.com/office/officeart/2005/8/layout/orgChart1"/>
    <dgm:cxn modelId="{6773D674-6A7B-4670-B494-6267B8A4EDF7}" type="presParOf" srcId="{3AAE21D9-FECF-4CD5-8480-CDFDE8614A76}" destId="{7195EAF0-8FD7-4DD6-9C23-0B87D62160E9}" srcOrd="1" destOrd="0" presId="urn:microsoft.com/office/officeart/2005/8/layout/orgChart1"/>
    <dgm:cxn modelId="{2E8988BD-FA4D-4FB6-8CCB-17C18D04B2FC}" type="presParOf" srcId="{E2F16952-90E5-4946-A911-5A9E9B60969C}" destId="{E2AB6062-10F0-45EB-A954-940D66D0612C}" srcOrd="1" destOrd="0" presId="urn:microsoft.com/office/officeart/2005/8/layout/orgChart1"/>
    <dgm:cxn modelId="{1F5C92C6-B93F-4ECC-9430-E763C782D336}" type="presParOf" srcId="{E2AB6062-10F0-45EB-A954-940D66D0612C}" destId="{5A5A9883-3D76-4925-ABA2-CADED8746BBB}" srcOrd="0" destOrd="0" presId="urn:microsoft.com/office/officeart/2005/8/layout/orgChart1"/>
    <dgm:cxn modelId="{386637CB-4362-4780-9D44-BDE82D94764D}" type="presParOf" srcId="{E2AB6062-10F0-45EB-A954-940D66D0612C}" destId="{262A35FB-6B2B-473E-86AB-6D3E6DC863D8}" srcOrd="1" destOrd="0" presId="urn:microsoft.com/office/officeart/2005/8/layout/orgChart1"/>
    <dgm:cxn modelId="{B360CC86-FD01-4EAE-B76E-6F72DB2C3A9D}" type="presParOf" srcId="{262A35FB-6B2B-473E-86AB-6D3E6DC863D8}" destId="{E09DA428-32DB-47CF-9D0E-56826B59CBA0}" srcOrd="0" destOrd="0" presId="urn:microsoft.com/office/officeart/2005/8/layout/orgChart1"/>
    <dgm:cxn modelId="{5CE1734C-8FF3-4831-998F-0E0185FBF165}" type="presParOf" srcId="{E09DA428-32DB-47CF-9D0E-56826B59CBA0}" destId="{C8C6BD00-EC47-4FD9-8DC2-3B3864569B1A}" srcOrd="0" destOrd="0" presId="urn:microsoft.com/office/officeart/2005/8/layout/orgChart1"/>
    <dgm:cxn modelId="{D034631D-5C61-4D35-B9E1-9799AC8BA88B}" type="presParOf" srcId="{E09DA428-32DB-47CF-9D0E-56826B59CBA0}" destId="{C8E4E320-87CE-48AF-B629-1484A3846E60}" srcOrd="1" destOrd="0" presId="urn:microsoft.com/office/officeart/2005/8/layout/orgChart1"/>
    <dgm:cxn modelId="{391F90A4-BD77-4288-8BF9-C011E7D39E89}" type="presParOf" srcId="{262A35FB-6B2B-473E-86AB-6D3E6DC863D8}" destId="{CC5344E1-0342-4DD4-BFEB-17D66D7A3237}" srcOrd="1" destOrd="0" presId="urn:microsoft.com/office/officeart/2005/8/layout/orgChart1"/>
    <dgm:cxn modelId="{001F0897-0514-4471-8A70-01FBFD740177}" type="presParOf" srcId="{CC5344E1-0342-4DD4-BFEB-17D66D7A3237}" destId="{92FE87BC-4070-4D45-930C-E42321FC1FB4}" srcOrd="0" destOrd="0" presId="urn:microsoft.com/office/officeart/2005/8/layout/orgChart1"/>
    <dgm:cxn modelId="{8E2808DC-CB24-4A38-A8A3-906C30F05105}" type="presParOf" srcId="{CC5344E1-0342-4DD4-BFEB-17D66D7A3237}" destId="{BC13F473-1557-4488-8221-2E9BA86DCFC4}" srcOrd="1" destOrd="0" presId="urn:microsoft.com/office/officeart/2005/8/layout/orgChart1"/>
    <dgm:cxn modelId="{07B64CF4-609C-4D92-83CC-38B1B1A0F727}" type="presParOf" srcId="{BC13F473-1557-4488-8221-2E9BA86DCFC4}" destId="{3A96378D-A7D0-42CE-8D9F-713D604EFBAD}" srcOrd="0" destOrd="0" presId="urn:microsoft.com/office/officeart/2005/8/layout/orgChart1"/>
    <dgm:cxn modelId="{33B996BF-232D-4EA5-B8F2-7DBB11FD8BDA}" type="presParOf" srcId="{3A96378D-A7D0-42CE-8D9F-713D604EFBAD}" destId="{C1786DC4-1E73-470B-B87E-66670AC46FA8}" srcOrd="0" destOrd="0" presId="urn:microsoft.com/office/officeart/2005/8/layout/orgChart1"/>
    <dgm:cxn modelId="{BFC757A7-CEB4-4EDC-BFC4-174EC16B98EC}" type="presParOf" srcId="{3A96378D-A7D0-42CE-8D9F-713D604EFBAD}" destId="{0A917EC4-C117-4216-BF9C-6E1E2E68B7EF}" srcOrd="1" destOrd="0" presId="urn:microsoft.com/office/officeart/2005/8/layout/orgChart1"/>
    <dgm:cxn modelId="{F9244733-5DF5-4921-9C00-0795C1DF0287}" type="presParOf" srcId="{BC13F473-1557-4488-8221-2E9BA86DCFC4}" destId="{CC8863EB-9CFA-49EA-ABB1-24E76F245038}" srcOrd="1" destOrd="0" presId="urn:microsoft.com/office/officeart/2005/8/layout/orgChart1"/>
    <dgm:cxn modelId="{1997BD00-DC94-4D8B-ABF6-D5AB2D0EE275}" type="presParOf" srcId="{CC8863EB-9CFA-49EA-ABB1-24E76F245038}" destId="{623A7315-D88B-436B-9EA6-88CA80CF9210}" srcOrd="0" destOrd="0" presId="urn:microsoft.com/office/officeart/2005/8/layout/orgChart1"/>
    <dgm:cxn modelId="{FD71084E-A760-4C35-AA60-AE4642D94E7B}" type="presParOf" srcId="{CC8863EB-9CFA-49EA-ABB1-24E76F245038}" destId="{09462498-E63F-48A4-A5A7-8453374F9322}" srcOrd="1" destOrd="0" presId="urn:microsoft.com/office/officeart/2005/8/layout/orgChart1"/>
    <dgm:cxn modelId="{E0699553-E0F5-4053-B75E-5EF69A0F8664}" type="presParOf" srcId="{09462498-E63F-48A4-A5A7-8453374F9322}" destId="{D46E6591-C4A1-4C13-BEBE-BD651A68A762}" srcOrd="0" destOrd="0" presId="urn:microsoft.com/office/officeart/2005/8/layout/orgChart1"/>
    <dgm:cxn modelId="{968BAC2A-2F6E-4090-814F-1D54BA24DC6A}" type="presParOf" srcId="{D46E6591-C4A1-4C13-BEBE-BD651A68A762}" destId="{5302AE25-1723-44E5-A5C6-BAFBF1874CF5}" srcOrd="0" destOrd="0" presId="urn:microsoft.com/office/officeart/2005/8/layout/orgChart1"/>
    <dgm:cxn modelId="{24F92135-C304-438E-AFEC-8C6AAC598E6B}" type="presParOf" srcId="{D46E6591-C4A1-4C13-BEBE-BD651A68A762}" destId="{6D2E6961-1319-4CC7-A71B-E51C77049D9A}" srcOrd="1" destOrd="0" presId="urn:microsoft.com/office/officeart/2005/8/layout/orgChart1"/>
    <dgm:cxn modelId="{93C9C176-F7AC-4DA3-A7FC-9820675AEB56}" type="presParOf" srcId="{09462498-E63F-48A4-A5A7-8453374F9322}" destId="{5FCBDD92-8348-46CA-8B38-EFF7834A4AFD}" srcOrd="1" destOrd="0" presId="urn:microsoft.com/office/officeart/2005/8/layout/orgChart1"/>
    <dgm:cxn modelId="{F9D412A8-E6DD-4DDA-8737-029385D104D9}" type="presParOf" srcId="{5FCBDD92-8348-46CA-8B38-EFF7834A4AFD}" destId="{BC18993A-7BB4-4F4A-9B54-728432454618}" srcOrd="0" destOrd="0" presId="urn:microsoft.com/office/officeart/2005/8/layout/orgChart1"/>
    <dgm:cxn modelId="{6943A6A7-0851-4F13-9084-8BA19F8900E8}" type="presParOf" srcId="{5FCBDD92-8348-46CA-8B38-EFF7834A4AFD}" destId="{92A23B30-1B0E-42BC-9ECF-17F3CC7C85EC}" srcOrd="1" destOrd="0" presId="urn:microsoft.com/office/officeart/2005/8/layout/orgChart1"/>
    <dgm:cxn modelId="{147314C9-BE9B-4663-9D7B-315656D9F518}" type="presParOf" srcId="{92A23B30-1B0E-42BC-9ECF-17F3CC7C85EC}" destId="{DF122FEA-1114-4561-9DC6-FA2BAD122D59}" srcOrd="0" destOrd="0" presId="urn:microsoft.com/office/officeart/2005/8/layout/orgChart1"/>
    <dgm:cxn modelId="{A44AE391-7B5A-4C28-A428-DC0F6CAF6CA9}" type="presParOf" srcId="{DF122FEA-1114-4561-9DC6-FA2BAD122D59}" destId="{451DE0B4-B098-4661-8DB2-AF436F4B55B8}" srcOrd="0" destOrd="0" presId="urn:microsoft.com/office/officeart/2005/8/layout/orgChart1"/>
    <dgm:cxn modelId="{034A4567-A3A9-4530-BE36-2BB2986286C3}" type="presParOf" srcId="{DF122FEA-1114-4561-9DC6-FA2BAD122D59}" destId="{BDD85D86-32D0-4D45-A8CC-DC32929CFD1B}" srcOrd="1" destOrd="0" presId="urn:microsoft.com/office/officeart/2005/8/layout/orgChart1"/>
    <dgm:cxn modelId="{A67A1385-A842-4EA4-B35F-005363FC5BD9}" type="presParOf" srcId="{92A23B30-1B0E-42BC-9ECF-17F3CC7C85EC}" destId="{8CEF7DC3-EDD9-432A-8593-C4CFA117A879}" srcOrd="1" destOrd="0" presId="urn:microsoft.com/office/officeart/2005/8/layout/orgChart1"/>
    <dgm:cxn modelId="{264F94BE-3A8C-4BBB-BCA9-C91618082743}" type="presParOf" srcId="{92A23B30-1B0E-42BC-9ECF-17F3CC7C85EC}" destId="{45DE2C23-8957-4B7B-812A-81F04020B4BC}" srcOrd="2" destOrd="0" presId="urn:microsoft.com/office/officeart/2005/8/layout/orgChart1"/>
    <dgm:cxn modelId="{67834AA2-C40E-4CED-9F91-7DF496F582DD}" type="presParOf" srcId="{09462498-E63F-48A4-A5A7-8453374F9322}" destId="{352C1E51-8FF6-4FB3-A9FC-4779CE1CCB44}" srcOrd="2" destOrd="0" presId="urn:microsoft.com/office/officeart/2005/8/layout/orgChart1"/>
    <dgm:cxn modelId="{1AE875A6-64A9-44F1-8C8B-21610C86276E}" type="presParOf" srcId="{BC13F473-1557-4488-8221-2E9BA86DCFC4}" destId="{2E6333FC-2EEA-4A58-AC25-49299BD69CB2}" srcOrd="2" destOrd="0" presId="urn:microsoft.com/office/officeart/2005/8/layout/orgChart1"/>
    <dgm:cxn modelId="{87878D1E-2D47-4762-B0CD-BC55814664B9}" type="presParOf" srcId="{262A35FB-6B2B-473E-86AB-6D3E6DC863D8}" destId="{C3CB3009-FD3D-45B7-9BF4-DEAED7ED83E2}" srcOrd="2" destOrd="0" presId="urn:microsoft.com/office/officeart/2005/8/layout/orgChart1"/>
    <dgm:cxn modelId="{F2DFC80C-C7F0-40B6-B652-D84071A2A4DE}" type="presParOf" srcId="{E2F16952-90E5-4946-A911-5A9E9B60969C}" destId="{87359A59-F71A-4C6C-8FDE-9DA9D21FC6E2}" srcOrd="2" destOrd="0" presId="urn:microsoft.com/office/officeart/2005/8/layout/orgChart1"/>
    <dgm:cxn modelId="{05301135-EE25-4E8F-B65E-3005A3014B26}" type="presParOf" srcId="{09B32F1B-D6F8-4BC4-B05E-2FCBB46AC3DF}" destId="{39913665-C2D3-47BF-B284-0C17F8F083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263AD-723C-4E82-9CD3-8CE0E2B887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779ABFD-CE05-4682-B7CC-5E5CDF9C7C36}">
      <dgm:prSet phldrT="[besedilo]" custT="1"/>
      <dgm:spPr/>
      <dgm:t>
        <a:bodyPr/>
        <a:lstStyle/>
        <a:p>
          <a:pPr algn="ctr"/>
          <a:r>
            <a:rPr lang="sl-SI" sz="4400" b="1" dirty="0" smtClean="0"/>
            <a:t>PREJE</a:t>
          </a:r>
        </a:p>
      </dgm:t>
    </dgm:pt>
    <dgm:pt modelId="{1EDFECC3-DB04-42BC-859E-D525B2E3EC01}" type="parTrans" cxnId="{5B777BD4-1F51-4CE8-A878-FE13C9C38E3C}">
      <dgm:prSet/>
      <dgm:spPr/>
      <dgm:t>
        <a:bodyPr/>
        <a:lstStyle/>
        <a:p>
          <a:endParaRPr lang="sl-SI"/>
        </a:p>
      </dgm:t>
    </dgm:pt>
    <dgm:pt modelId="{8BC3C767-A290-4011-86DD-86EA41B9623A}" type="sibTrans" cxnId="{5B777BD4-1F51-4CE8-A878-FE13C9C38E3C}">
      <dgm:prSet/>
      <dgm:spPr/>
      <dgm:t>
        <a:bodyPr/>
        <a:lstStyle/>
        <a:p>
          <a:endParaRPr lang="sl-SI"/>
        </a:p>
      </dgm:t>
    </dgm:pt>
    <dgm:pt modelId="{851C45D3-B395-433F-8CD4-B036ABC36195}">
      <dgm:prSet phldrT="[besedilo]" custT="1"/>
      <dgm:spPr>
        <a:solidFill>
          <a:schemeClr val="accent6"/>
        </a:solidFill>
      </dgm:spPr>
      <dgm:t>
        <a:bodyPr/>
        <a:lstStyle/>
        <a:p>
          <a:r>
            <a:rPr lang="sl-SI" sz="4800" dirty="0" smtClean="0"/>
            <a:t>volna</a:t>
          </a:r>
          <a:endParaRPr lang="sl-SI" sz="4800" dirty="0"/>
        </a:p>
      </dgm:t>
    </dgm:pt>
    <dgm:pt modelId="{F3A5A0C7-27ED-4F04-823D-5E5614CBC81C}" type="parTrans" cxnId="{2E7F850C-D5E7-427E-AAAA-75B236FD2795}">
      <dgm:prSet/>
      <dgm:spPr/>
      <dgm:t>
        <a:bodyPr/>
        <a:lstStyle/>
        <a:p>
          <a:endParaRPr lang="sl-SI"/>
        </a:p>
      </dgm:t>
    </dgm:pt>
    <dgm:pt modelId="{0F408CC2-AE93-4EC3-BB7F-DDC88872EEE6}" type="sibTrans" cxnId="{2E7F850C-D5E7-427E-AAAA-75B236FD2795}">
      <dgm:prSet/>
      <dgm:spPr/>
      <dgm:t>
        <a:bodyPr/>
        <a:lstStyle/>
        <a:p>
          <a:endParaRPr lang="sl-SI"/>
        </a:p>
      </dgm:t>
    </dgm:pt>
    <dgm:pt modelId="{AF7C2244-1502-4AED-9583-C32F1D7D797F}">
      <dgm:prSet phldrT="[besedilo]"/>
      <dgm:spPr>
        <a:solidFill>
          <a:schemeClr val="accent4"/>
        </a:solidFill>
      </dgm:spPr>
      <dgm:t>
        <a:bodyPr/>
        <a:lstStyle/>
        <a:p>
          <a:r>
            <a:rPr lang="sl-SI" dirty="0" smtClean="0"/>
            <a:t>bombaž</a:t>
          </a:r>
          <a:endParaRPr lang="sl-SI" dirty="0"/>
        </a:p>
      </dgm:t>
    </dgm:pt>
    <dgm:pt modelId="{AA082480-1F7E-46E6-BE76-6997EDBB13F0}" type="parTrans" cxnId="{1B8B32C5-F7BB-46A9-9603-FD63356E847E}">
      <dgm:prSet/>
      <dgm:spPr/>
      <dgm:t>
        <a:bodyPr/>
        <a:lstStyle/>
        <a:p>
          <a:endParaRPr lang="sl-SI"/>
        </a:p>
      </dgm:t>
    </dgm:pt>
    <dgm:pt modelId="{C4B04CA4-82CE-44E5-9679-38FF3CE572B7}" type="sibTrans" cxnId="{1B8B32C5-F7BB-46A9-9603-FD63356E847E}">
      <dgm:prSet/>
      <dgm:spPr/>
      <dgm:t>
        <a:bodyPr/>
        <a:lstStyle/>
        <a:p>
          <a:endParaRPr lang="sl-SI"/>
        </a:p>
      </dgm:t>
    </dgm:pt>
    <dgm:pt modelId="{65243393-05F2-4B0D-926D-A504A85D4514}">
      <dgm:prSet/>
      <dgm:spPr/>
      <dgm:t>
        <a:bodyPr/>
        <a:lstStyle/>
        <a:p>
          <a:r>
            <a:rPr lang="sl-SI" dirty="0" smtClean="0"/>
            <a:t>svetleče preje</a:t>
          </a:r>
          <a:endParaRPr lang="sl-SI" dirty="0"/>
        </a:p>
      </dgm:t>
    </dgm:pt>
    <dgm:pt modelId="{DB7690DB-5D0C-4082-B67C-A2BC8F06FBED}" type="parTrans" cxnId="{C8A623CD-5D84-4D40-B0B9-26E132112719}">
      <dgm:prSet/>
      <dgm:spPr/>
      <dgm:t>
        <a:bodyPr/>
        <a:lstStyle/>
        <a:p>
          <a:endParaRPr lang="sl-SI"/>
        </a:p>
      </dgm:t>
    </dgm:pt>
    <dgm:pt modelId="{E7699D85-BC01-4137-A4F0-CAB5D17420CF}" type="sibTrans" cxnId="{C8A623CD-5D84-4D40-B0B9-26E132112719}">
      <dgm:prSet/>
      <dgm:spPr/>
      <dgm:t>
        <a:bodyPr/>
        <a:lstStyle/>
        <a:p>
          <a:endParaRPr lang="sl-SI"/>
        </a:p>
      </dgm:t>
    </dgm:pt>
    <dgm:pt modelId="{60BF796C-7331-4BA5-9193-8208F8BC16F1}" type="pres">
      <dgm:prSet presAssocID="{83F263AD-723C-4E82-9CD3-8CE0E2B887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09B32F1B-D6F8-4BC4-B05E-2FCBB46AC3DF}" type="pres">
      <dgm:prSet presAssocID="{7779ABFD-CE05-4682-B7CC-5E5CDF9C7C36}" presName="hierRoot1" presStyleCnt="0">
        <dgm:presLayoutVars>
          <dgm:hierBranch val="init"/>
        </dgm:presLayoutVars>
      </dgm:prSet>
      <dgm:spPr/>
    </dgm:pt>
    <dgm:pt modelId="{AE2FBE6E-C69D-46EE-85F5-E2CDF1AAE0A7}" type="pres">
      <dgm:prSet presAssocID="{7779ABFD-CE05-4682-B7CC-5E5CDF9C7C36}" presName="rootComposite1" presStyleCnt="0"/>
      <dgm:spPr/>
    </dgm:pt>
    <dgm:pt modelId="{9533CAAB-B2A8-4C20-B5F1-3D3D251E3730}" type="pres">
      <dgm:prSet presAssocID="{7779ABFD-CE05-4682-B7CC-5E5CDF9C7C36}" presName="rootText1" presStyleLbl="node0" presStyleIdx="0" presStyleCnt="1" custLinFactNeighborY="-24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0B072FB-549D-4265-98B4-69321D25BF2E}" type="pres">
      <dgm:prSet presAssocID="{7779ABFD-CE05-4682-B7CC-5E5CDF9C7C36}" presName="rootConnector1" presStyleLbl="node1" presStyleIdx="0" presStyleCnt="0"/>
      <dgm:spPr/>
      <dgm:t>
        <a:bodyPr/>
        <a:lstStyle/>
        <a:p>
          <a:endParaRPr lang="sl-SI"/>
        </a:p>
      </dgm:t>
    </dgm:pt>
    <dgm:pt modelId="{3E5E250A-DF1F-4B6A-98BD-CB7223E3F3A2}" type="pres">
      <dgm:prSet presAssocID="{7779ABFD-CE05-4682-B7CC-5E5CDF9C7C36}" presName="hierChild2" presStyleCnt="0"/>
      <dgm:spPr/>
    </dgm:pt>
    <dgm:pt modelId="{CB879FFD-8689-4DA6-B383-A9FD0EF3FED5}" type="pres">
      <dgm:prSet presAssocID="{F3A5A0C7-27ED-4F04-823D-5E5614CBC81C}" presName="Name37" presStyleLbl="parChTrans1D2" presStyleIdx="0" presStyleCnt="3"/>
      <dgm:spPr/>
      <dgm:t>
        <a:bodyPr/>
        <a:lstStyle/>
        <a:p>
          <a:endParaRPr lang="sl-SI"/>
        </a:p>
      </dgm:t>
    </dgm:pt>
    <dgm:pt modelId="{3AFB734E-6C4C-4BE4-98C3-71727F6D47BB}" type="pres">
      <dgm:prSet presAssocID="{851C45D3-B395-433F-8CD4-B036ABC36195}" presName="hierRoot2" presStyleCnt="0">
        <dgm:presLayoutVars>
          <dgm:hierBranch val="init"/>
        </dgm:presLayoutVars>
      </dgm:prSet>
      <dgm:spPr/>
    </dgm:pt>
    <dgm:pt modelId="{EDBBEE54-7289-4B45-A3DD-041E94F3F612}" type="pres">
      <dgm:prSet presAssocID="{851C45D3-B395-433F-8CD4-B036ABC36195}" presName="rootComposite" presStyleCnt="0"/>
      <dgm:spPr/>
    </dgm:pt>
    <dgm:pt modelId="{305E13AF-70A1-4058-8B3D-92FD2A9E83C8}" type="pres">
      <dgm:prSet presAssocID="{851C45D3-B395-433F-8CD4-B036ABC36195}" presName="rootText" presStyleLbl="node2" presStyleIdx="0" presStyleCnt="3" custLinFactNeighborX="5809" custLinFactNeighborY="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56040C-E6CD-4548-B0E5-1F4E9138C717}" type="pres">
      <dgm:prSet presAssocID="{851C45D3-B395-433F-8CD4-B036ABC36195}" presName="rootConnector" presStyleLbl="node2" presStyleIdx="0" presStyleCnt="3"/>
      <dgm:spPr/>
      <dgm:t>
        <a:bodyPr/>
        <a:lstStyle/>
        <a:p>
          <a:endParaRPr lang="sl-SI"/>
        </a:p>
      </dgm:t>
    </dgm:pt>
    <dgm:pt modelId="{941AF329-2FB4-4C2A-A147-54C7BC7BD4B3}" type="pres">
      <dgm:prSet presAssocID="{851C45D3-B395-433F-8CD4-B036ABC36195}" presName="hierChild4" presStyleCnt="0"/>
      <dgm:spPr/>
    </dgm:pt>
    <dgm:pt modelId="{1DF8E7A7-EE2B-4F5D-9A6A-81A44A4BCCDC}" type="pres">
      <dgm:prSet presAssocID="{851C45D3-B395-433F-8CD4-B036ABC36195}" presName="hierChild5" presStyleCnt="0"/>
      <dgm:spPr/>
    </dgm:pt>
    <dgm:pt modelId="{DD1B0AFE-E401-4267-A87E-9ED1430452D4}" type="pres">
      <dgm:prSet presAssocID="{AA082480-1F7E-46E6-BE76-6997EDBB13F0}" presName="Name37" presStyleLbl="parChTrans1D2" presStyleIdx="1" presStyleCnt="3"/>
      <dgm:spPr/>
      <dgm:t>
        <a:bodyPr/>
        <a:lstStyle/>
        <a:p>
          <a:endParaRPr lang="sl-SI"/>
        </a:p>
      </dgm:t>
    </dgm:pt>
    <dgm:pt modelId="{E2F16952-90E5-4946-A911-5A9E9B60969C}" type="pres">
      <dgm:prSet presAssocID="{AF7C2244-1502-4AED-9583-C32F1D7D797F}" presName="hierRoot2" presStyleCnt="0">
        <dgm:presLayoutVars>
          <dgm:hierBranch val="init"/>
        </dgm:presLayoutVars>
      </dgm:prSet>
      <dgm:spPr/>
    </dgm:pt>
    <dgm:pt modelId="{3AAE21D9-FECF-4CD5-8480-CDFDE8614A76}" type="pres">
      <dgm:prSet presAssocID="{AF7C2244-1502-4AED-9583-C32F1D7D797F}" presName="rootComposite" presStyleCnt="0"/>
      <dgm:spPr/>
    </dgm:pt>
    <dgm:pt modelId="{FC2B4E5C-BFDC-4936-AB48-ADEDB009AB6D}" type="pres">
      <dgm:prSet presAssocID="{AF7C2244-1502-4AED-9583-C32F1D7D797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195EAF0-8FD7-4DD6-9C23-0B87D62160E9}" type="pres">
      <dgm:prSet presAssocID="{AF7C2244-1502-4AED-9583-C32F1D7D797F}" presName="rootConnector" presStyleLbl="node2" presStyleIdx="1" presStyleCnt="3"/>
      <dgm:spPr/>
      <dgm:t>
        <a:bodyPr/>
        <a:lstStyle/>
        <a:p>
          <a:endParaRPr lang="sl-SI"/>
        </a:p>
      </dgm:t>
    </dgm:pt>
    <dgm:pt modelId="{E2AB6062-10F0-45EB-A954-940D66D0612C}" type="pres">
      <dgm:prSet presAssocID="{AF7C2244-1502-4AED-9583-C32F1D7D797F}" presName="hierChild4" presStyleCnt="0"/>
      <dgm:spPr/>
    </dgm:pt>
    <dgm:pt modelId="{87359A59-F71A-4C6C-8FDE-9DA9D21FC6E2}" type="pres">
      <dgm:prSet presAssocID="{AF7C2244-1502-4AED-9583-C32F1D7D797F}" presName="hierChild5" presStyleCnt="0"/>
      <dgm:spPr/>
    </dgm:pt>
    <dgm:pt modelId="{076064BD-26ED-49EF-B3B5-19222864EB29}" type="pres">
      <dgm:prSet presAssocID="{DB7690DB-5D0C-4082-B67C-A2BC8F06FBED}" presName="Name37" presStyleLbl="parChTrans1D2" presStyleIdx="2" presStyleCnt="3"/>
      <dgm:spPr/>
      <dgm:t>
        <a:bodyPr/>
        <a:lstStyle/>
        <a:p>
          <a:endParaRPr lang="sl-SI"/>
        </a:p>
      </dgm:t>
    </dgm:pt>
    <dgm:pt modelId="{78AF9BD8-8A07-437C-8C7F-869898F43B09}" type="pres">
      <dgm:prSet presAssocID="{65243393-05F2-4B0D-926D-A504A85D4514}" presName="hierRoot2" presStyleCnt="0">
        <dgm:presLayoutVars>
          <dgm:hierBranch val="init"/>
        </dgm:presLayoutVars>
      </dgm:prSet>
      <dgm:spPr/>
    </dgm:pt>
    <dgm:pt modelId="{D2C1D563-6FCA-4227-BFD5-903173BA1530}" type="pres">
      <dgm:prSet presAssocID="{65243393-05F2-4B0D-926D-A504A85D4514}" presName="rootComposite" presStyleCnt="0"/>
      <dgm:spPr/>
    </dgm:pt>
    <dgm:pt modelId="{999EF555-9668-4F5F-BD4E-ECED1682CCD3}" type="pres">
      <dgm:prSet presAssocID="{65243393-05F2-4B0D-926D-A504A85D45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E05750F-E9AF-488D-8551-1DAF79B0DD61}" type="pres">
      <dgm:prSet presAssocID="{65243393-05F2-4B0D-926D-A504A85D4514}" presName="rootConnector" presStyleLbl="node2" presStyleIdx="2" presStyleCnt="3"/>
      <dgm:spPr/>
      <dgm:t>
        <a:bodyPr/>
        <a:lstStyle/>
        <a:p>
          <a:endParaRPr lang="sl-SI"/>
        </a:p>
      </dgm:t>
    </dgm:pt>
    <dgm:pt modelId="{EAE4AADD-3D44-4635-88D8-BC9DA27C6301}" type="pres">
      <dgm:prSet presAssocID="{65243393-05F2-4B0D-926D-A504A85D4514}" presName="hierChild4" presStyleCnt="0"/>
      <dgm:spPr/>
    </dgm:pt>
    <dgm:pt modelId="{6E54DC20-7A71-47FA-A950-8AE221498A56}" type="pres">
      <dgm:prSet presAssocID="{65243393-05F2-4B0D-926D-A504A85D4514}" presName="hierChild5" presStyleCnt="0"/>
      <dgm:spPr/>
    </dgm:pt>
    <dgm:pt modelId="{39913665-C2D3-47BF-B284-0C17F8F083E7}" type="pres">
      <dgm:prSet presAssocID="{7779ABFD-CE05-4682-B7CC-5E5CDF9C7C36}" presName="hierChild3" presStyleCnt="0"/>
      <dgm:spPr/>
    </dgm:pt>
  </dgm:ptLst>
  <dgm:cxnLst>
    <dgm:cxn modelId="{D0396F27-5402-41B3-BE94-CECFD5C83478}" type="presOf" srcId="{83F263AD-723C-4E82-9CD3-8CE0E2B887C5}" destId="{60BF796C-7331-4BA5-9193-8208F8BC16F1}" srcOrd="0" destOrd="0" presId="urn:microsoft.com/office/officeart/2005/8/layout/orgChart1"/>
    <dgm:cxn modelId="{F62EFB9E-B2BE-4C05-A396-C63C4428BD61}" type="presOf" srcId="{7779ABFD-CE05-4682-B7CC-5E5CDF9C7C36}" destId="{9533CAAB-B2A8-4C20-B5F1-3D3D251E3730}" srcOrd="0" destOrd="0" presId="urn:microsoft.com/office/officeart/2005/8/layout/orgChart1"/>
    <dgm:cxn modelId="{1BA9611B-5E9E-4BFD-922E-592739E12349}" type="presOf" srcId="{DB7690DB-5D0C-4082-B67C-A2BC8F06FBED}" destId="{076064BD-26ED-49EF-B3B5-19222864EB29}" srcOrd="0" destOrd="0" presId="urn:microsoft.com/office/officeart/2005/8/layout/orgChart1"/>
    <dgm:cxn modelId="{8BB29475-76C8-4F71-BCF3-2B347F06262E}" type="presOf" srcId="{65243393-05F2-4B0D-926D-A504A85D4514}" destId="{6E05750F-E9AF-488D-8551-1DAF79B0DD61}" srcOrd="1" destOrd="0" presId="urn:microsoft.com/office/officeart/2005/8/layout/orgChart1"/>
    <dgm:cxn modelId="{98F51747-2A17-45CF-958D-6040E9FDA2FC}" type="presOf" srcId="{7779ABFD-CE05-4682-B7CC-5E5CDF9C7C36}" destId="{70B072FB-549D-4265-98B4-69321D25BF2E}" srcOrd="1" destOrd="0" presId="urn:microsoft.com/office/officeart/2005/8/layout/orgChart1"/>
    <dgm:cxn modelId="{ADBD1FF0-6CC8-43DF-BF47-F9D8E51C5CB9}" type="presOf" srcId="{851C45D3-B395-433F-8CD4-B036ABC36195}" destId="{4A56040C-E6CD-4548-B0E5-1F4E9138C717}" srcOrd="1" destOrd="0" presId="urn:microsoft.com/office/officeart/2005/8/layout/orgChart1"/>
    <dgm:cxn modelId="{48F0DDBE-FCD3-4FAE-BD78-E7BA08757A4F}" type="presOf" srcId="{AA082480-1F7E-46E6-BE76-6997EDBB13F0}" destId="{DD1B0AFE-E401-4267-A87E-9ED1430452D4}" srcOrd="0" destOrd="0" presId="urn:microsoft.com/office/officeart/2005/8/layout/orgChart1"/>
    <dgm:cxn modelId="{C8A623CD-5D84-4D40-B0B9-26E132112719}" srcId="{7779ABFD-CE05-4682-B7CC-5E5CDF9C7C36}" destId="{65243393-05F2-4B0D-926D-A504A85D4514}" srcOrd="2" destOrd="0" parTransId="{DB7690DB-5D0C-4082-B67C-A2BC8F06FBED}" sibTransId="{E7699D85-BC01-4137-A4F0-CAB5D17420CF}"/>
    <dgm:cxn modelId="{783C4435-3B49-4873-8937-025A24A76B8A}" type="presOf" srcId="{F3A5A0C7-27ED-4F04-823D-5E5614CBC81C}" destId="{CB879FFD-8689-4DA6-B383-A9FD0EF3FED5}" srcOrd="0" destOrd="0" presId="urn:microsoft.com/office/officeart/2005/8/layout/orgChart1"/>
    <dgm:cxn modelId="{2E7F850C-D5E7-427E-AAAA-75B236FD2795}" srcId="{7779ABFD-CE05-4682-B7CC-5E5CDF9C7C36}" destId="{851C45D3-B395-433F-8CD4-B036ABC36195}" srcOrd="0" destOrd="0" parTransId="{F3A5A0C7-27ED-4F04-823D-5E5614CBC81C}" sibTransId="{0F408CC2-AE93-4EC3-BB7F-DDC88872EEE6}"/>
    <dgm:cxn modelId="{B68A5AC1-FCC6-4BF0-A343-6CB9ACF22AC3}" type="presOf" srcId="{65243393-05F2-4B0D-926D-A504A85D4514}" destId="{999EF555-9668-4F5F-BD4E-ECED1682CCD3}" srcOrd="0" destOrd="0" presId="urn:microsoft.com/office/officeart/2005/8/layout/orgChart1"/>
    <dgm:cxn modelId="{7E12405E-4DB1-4C68-909F-C75EB9B2DB81}" type="presOf" srcId="{AF7C2244-1502-4AED-9583-C32F1D7D797F}" destId="{FC2B4E5C-BFDC-4936-AB48-ADEDB009AB6D}" srcOrd="0" destOrd="0" presId="urn:microsoft.com/office/officeart/2005/8/layout/orgChart1"/>
    <dgm:cxn modelId="{74F1E818-8CF0-4D23-831E-344E89666724}" type="presOf" srcId="{AF7C2244-1502-4AED-9583-C32F1D7D797F}" destId="{7195EAF0-8FD7-4DD6-9C23-0B87D62160E9}" srcOrd="1" destOrd="0" presId="urn:microsoft.com/office/officeart/2005/8/layout/orgChart1"/>
    <dgm:cxn modelId="{5B777BD4-1F51-4CE8-A878-FE13C9C38E3C}" srcId="{83F263AD-723C-4E82-9CD3-8CE0E2B887C5}" destId="{7779ABFD-CE05-4682-B7CC-5E5CDF9C7C36}" srcOrd="0" destOrd="0" parTransId="{1EDFECC3-DB04-42BC-859E-D525B2E3EC01}" sibTransId="{8BC3C767-A290-4011-86DD-86EA41B9623A}"/>
    <dgm:cxn modelId="{534F881E-F38E-47D7-86AB-CC2ED9792946}" type="presOf" srcId="{851C45D3-B395-433F-8CD4-B036ABC36195}" destId="{305E13AF-70A1-4058-8B3D-92FD2A9E83C8}" srcOrd="0" destOrd="0" presId="urn:microsoft.com/office/officeart/2005/8/layout/orgChart1"/>
    <dgm:cxn modelId="{1B8B32C5-F7BB-46A9-9603-FD63356E847E}" srcId="{7779ABFD-CE05-4682-B7CC-5E5CDF9C7C36}" destId="{AF7C2244-1502-4AED-9583-C32F1D7D797F}" srcOrd="1" destOrd="0" parTransId="{AA082480-1F7E-46E6-BE76-6997EDBB13F0}" sibTransId="{C4B04CA4-82CE-44E5-9679-38FF3CE572B7}"/>
    <dgm:cxn modelId="{2653143A-B695-422C-85A6-80448D69F251}" type="presParOf" srcId="{60BF796C-7331-4BA5-9193-8208F8BC16F1}" destId="{09B32F1B-D6F8-4BC4-B05E-2FCBB46AC3DF}" srcOrd="0" destOrd="0" presId="urn:microsoft.com/office/officeart/2005/8/layout/orgChart1"/>
    <dgm:cxn modelId="{FB7C98A9-F83C-400E-B511-7917103E7641}" type="presParOf" srcId="{09B32F1B-D6F8-4BC4-B05E-2FCBB46AC3DF}" destId="{AE2FBE6E-C69D-46EE-85F5-E2CDF1AAE0A7}" srcOrd="0" destOrd="0" presId="urn:microsoft.com/office/officeart/2005/8/layout/orgChart1"/>
    <dgm:cxn modelId="{76951019-D31E-46FE-A326-C91948E8CBCF}" type="presParOf" srcId="{AE2FBE6E-C69D-46EE-85F5-E2CDF1AAE0A7}" destId="{9533CAAB-B2A8-4C20-B5F1-3D3D251E3730}" srcOrd="0" destOrd="0" presId="urn:microsoft.com/office/officeart/2005/8/layout/orgChart1"/>
    <dgm:cxn modelId="{2F7FEB6D-95A9-4309-B93F-2E2F64384177}" type="presParOf" srcId="{AE2FBE6E-C69D-46EE-85F5-E2CDF1AAE0A7}" destId="{70B072FB-549D-4265-98B4-69321D25BF2E}" srcOrd="1" destOrd="0" presId="urn:microsoft.com/office/officeart/2005/8/layout/orgChart1"/>
    <dgm:cxn modelId="{5C2F8227-1F86-495A-9EBB-72EC274D2EB4}" type="presParOf" srcId="{09B32F1B-D6F8-4BC4-B05E-2FCBB46AC3DF}" destId="{3E5E250A-DF1F-4B6A-98BD-CB7223E3F3A2}" srcOrd="1" destOrd="0" presId="urn:microsoft.com/office/officeart/2005/8/layout/orgChart1"/>
    <dgm:cxn modelId="{492A0A8D-27EE-4B79-8F41-28021877E431}" type="presParOf" srcId="{3E5E250A-DF1F-4B6A-98BD-CB7223E3F3A2}" destId="{CB879FFD-8689-4DA6-B383-A9FD0EF3FED5}" srcOrd="0" destOrd="0" presId="urn:microsoft.com/office/officeart/2005/8/layout/orgChart1"/>
    <dgm:cxn modelId="{44D7D871-3A40-46C6-8B28-27321C14D510}" type="presParOf" srcId="{3E5E250A-DF1F-4B6A-98BD-CB7223E3F3A2}" destId="{3AFB734E-6C4C-4BE4-98C3-71727F6D47BB}" srcOrd="1" destOrd="0" presId="urn:microsoft.com/office/officeart/2005/8/layout/orgChart1"/>
    <dgm:cxn modelId="{2DC9E0AD-6EA1-4DA7-90B7-91ED3058AD46}" type="presParOf" srcId="{3AFB734E-6C4C-4BE4-98C3-71727F6D47BB}" destId="{EDBBEE54-7289-4B45-A3DD-041E94F3F612}" srcOrd="0" destOrd="0" presId="urn:microsoft.com/office/officeart/2005/8/layout/orgChart1"/>
    <dgm:cxn modelId="{989455DE-8694-4362-BA35-B8F8C877C725}" type="presParOf" srcId="{EDBBEE54-7289-4B45-A3DD-041E94F3F612}" destId="{305E13AF-70A1-4058-8B3D-92FD2A9E83C8}" srcOrd="0" destOrd="0" presId="urn:microsoft.com/office/officeart/2005/8/layout/orgChart1"/>
    <dgm:cxn modelId="{42963C8C-3A33-4C01-8686-623BAE9B9BA8}" type="presParOf" srcId="{EDBBEE54-7289-4B45-A3DD-041E94F3F612}" destId="{4A56040C-E6CD-4548-B0E5-1F4E9138C717}" srcOrd="1" destOrd="0" presId="urn:microsoft.com/office/officeart/2005/8/layout/orgChart1"/>
    <dgm:cxn modelId="{CE35AFBA-740E-4960-8C52-5A55866D3BFF}" type="presParOf" srcId="{3AFB734E-6C4C-4BE4-98C3-71727F6D47BB}" destId="{941AF329-2FB4-4C2A-A147-54C7BC7BD4B3}" srcOrd="1" destOrd="0" presId="urn:microsoft.com/office/officeart/2005/8/layout/orgChart1"/>
    <dgm:cxn modelId="{45276BE3-CBD5-4B3D-B3B2-D0C7F6A7C797}" type="presParOf" srcId="{3AFB734E-6C4C-4BE4-98C3-71727F6D47BB}" destId="{1DF8E7A7-EE2B-4F5D-9A6A-81A44A4BCCDC}" srcOrd="2" destOrd="0" presId="urn:microsoft.com/office/officeart/2005/8/layout/orgChart1"/>
    <dgm:cxn modelId="{79439751-015E-4E23-B792-06ED5796E052}" type="presParOf" srcId="{3E5E250A-DF1F-4B6A-98BD-CB7223E3F3A2}" destId="{DD1B0AFE-E401-4267-A87E-9ED1430452D4}" srcOrd="2" destOrd="0" presId="urn:microsoft.com/office/officeart/2005/8/layout/orgChart1"/>
    <dgm:cxn modelId="{01CBD96C-ADBB-4485-99F0-F66D792A1521}" type="presParOf" srcId="{3E5E250A-DF1F-4B6A-98BD-CB7223E3F3A2}" destId="{E2F16952-90E5-4946-A911-5A9E9B60969C}" srcOrd="3" destOrd="0" presId="urn:microsoft.com/office/officeart/2005/8/layout/orgChart1"/>
    <dgm:cxn modelId="{F8D8F312-A154-4466-B566-771081FDC542}" type="presParOf" srcId="{E2F16952-90E5-4946-A911-5A9E9B60969C}" destId="{3AAE21D9-FECF-4CD5-8480-CDFDE8614A76}" srcOrd="0" destOrd="0" presId="urn:microsoft.com/office/officeart/2005/8/layout/orgChart1"/>
    <dgm:cxn modelId="{ED8104D0-DB62-48EE-8836-47C55B00E224}" type="presParOf" srcId="{3AAE21D9-FECF-4CD5-8480-CDFDE8614A76}" destId="{FC2B4E5C-BFDC-4936-AB48-ADEDB009AB6D}" srcOrd="0" destOrd="0" presId="urn:microsoft.com/office/officeart/2005/8/layout/orgChart1"/>
    <dgm:cxn modelId="{05187306-B46C-4836-AAC3-B532179004C4}" type="presParOf" srcId="{3AAE21D9-FECF-4CD5-8480-CDFDE8614A76}" destId="{7195EAF0-8FD7-4DD6-9C23-0B87D62160E9}" srcOrd="1" destOrd="0" presId="urn:microsoft.com/office/officeart/2005/8/layout/orgChart1"/>
    <dgm:cxn modelId="{DF573D80-F422-41EB-833D-8B428DC21E0A}" type="presParOf" srcId="{E2F16952-90E5-4946-A911-5A9E9B60969C}" destId="{E2AB6062-10F0-45EB-A954-940D66D0612C}" srcOrd="1" destOrd="0" presId="urn:microsoft.com/office/officeart/2005/8/layout/orgChart1"/>
    <dgm:cxn modelId="{1875B0D5-0A87-40DB-AC44-02185DFDA16D}" type="presParOf" srcId="{E2F16952-90E5-4946-A911-5A9E9B60969C}" destId="{87359A59-F71A-4C6C-8FDE-9DA9D21FC6E2}" srcOrd="2" destOrd="0" presId="urn:microsoft.com/office/officeart/2005/8/layout/orgChart1"/>
    <dgm:cxn modelId="{C2673DCC-FD8F-4F44-BEB7-FD2D3A01753A}" type="presParOf" srcId="{3E5E250A-DF1F-4B6A-98BD-CB7223E3F3A2}" destId="{076064BD-26ED-49EF-B3B5-19222864EB29}" srcOrd="4" destOrd="0" presId="urn:microsoft.com/office/officeart/2005/8/layout/orgChart1"/>
    <dgm:cxn modelId="{A4A6EF1F-617F-42A5-B911-93CF41CAC9D7}" type="presParOf" srcId="{3E5E250A-DF1F-4B6A-98BD-CB7223E3F3A2}" destId="{78AF9BD8-8A07-437C-8C7F-869898F43B09}" srcOrd="5" destOrd="0" presId="urn:microsoft.com/office/officeart/2005/8/layout/orgChart1"/>
    <dgm:cxn modelId="{B4E9EDDA-1DDE-43BF-B830-D7388E9C4546}" type="presParOf" srcId="{78AF9BD8-8A07-437C-8C7F-869898F43B09}" destId="{D2C1D563-6FCA-4227-BFD5-903173BA1530}" srcOrd="0" destOrd="0" presId="urn:microsoft.com/office/officeart/2005/8/layout/orgChart1"/>
    <dgm:cxn modelId="{C4283261-3F97-435C-9F32-5AA0DE03397E}" type="presParOf" srcId="{D2C1D563-6FCA-4227-BFD5-903173BA1530}" destId="{999EF555-9668-4F5F-BD4E-ECED1682CCD3}" srcOrd="0" destOrd="0" presId="urn:microsoft.com/office/officeart/2005/8/layout/orgChart1"/>
    <dgm:cxn modelId="{3994E99F-D41A-491C-8D65-63D9DB55272B}" type="presParOf" srcId="{D2C1D563-6FCA-4227-BFD5-903173BA1530}" destId="{6E05750F-E9AF-488D-8551-1DAF79B0DD61}" srcOrd="1" destOrd="0" presId="urn:microsoft.com/office/officeart/2005/8/layout/orgChart1"/>
    <dgm:cxn modelId="{7A3C1248-B7B6-43BE-9E55-A26B07E53632}" type="presParOf" srcId="{78AF9BD8-8A07-437C-8C7F-869898F43B09}" destId="{EAE4AADD-3D44-4635-88D8-BC9DA27C6301}" srcOrd="1" destOrd="0" presId="urn:microsoft.com/office/officeart/2005/8/layout/orgChart1"/>
    <dgm:cxn modelId="{6321050A-5FC2-4F0B-BFA4-0073F70B9441}" type="presParOf" srcId="{78AF9BD8-8A07-437C-8C7F-869898F43B09}" destId="{6E54DC20-7A71-47FA-A950-8AE221498A56}" srcOrd="2" destOrd="0" presId="urn:microsoft.com/office/officeart/2005/8/layout/orgChart1"/>
    <dgm:cxn modelId="{BC72441D-D75D-4D29-9A9C-416A0C03EB2C}" type="presParOf" srcId="{09B32F1B-D6F8-4BC4-B05E-2FCBB46AC3DF}" destId="{39913665-C2D3-47BF-B284-0C17F8F083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8993A-7BB4-4F4A-9B54-728432454618}">
      <dsp:nvSpPr>
        <dsp:cNvPr id="0" name=""/>
        <dsp:cNvSpPr/>
      </dsp:nvSpPr>
      <dsp:spPr>
        <a:xfrm>
          <a:off x="4956010" y="5282823"/>
          <a:ext cx="91440" cy="726786"/>
        </a:xfrm>
        <a:custGeom>
          <a:avLst/>
          <a:gdLst/>
          <a:ahLst/>
          <a:cxnLst/>
          <a:rect l="0" t="0" r="0" b="0"/>
          <a:pathLst>
            <a:path>
              <a:moveTo>
                <a:pt x="135146" y="0"/>
              </a:moveTo>
              <a:lnTo>
                <a:pt x="45720" y="726786"/>
              </a:lnTo>
            </a:path>
          </a:pathLst>
        </a:cu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A7315-D88B-436B-9EA6-88CA80CF9210}">
      <dsp:nvSpPr>
        <dsp:cNvPr id="0" name=""/>
        <dsp:cNvSpPr/>
      </dsp:nvSpPr>
      <dsp:spPr>
        <a:xfrm>
          <a:off x="5677424" y="4161044"/>
          <a:ext cx="91440" cy="331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93"/>
              </a:lnTo>
            </a:path>
          </a:pathLst>
        </a:cu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E87BC-4070-4D45-930C-E42321FC1FB4}">
      <dsp:nvSpPr>
        <dsp:cNvPr id="0" name=""/>
        <dsp:cNvSpPr/>
      </dsp:nvSpPr>
      <dsp:spPr>
        <a:xfrm>
          <a:off x="5677424" y="3039265"/>
          <a:ext cx="91440" cy="331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93"/>
              </a:lnTo>
            </a:path>
          </a:pathLst>
        </a:cu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A9883-3D76-4925-ABA2-CADED8746BBB}">
      <dsp:nvSpPr>
        <dsp:cNvPr id="0" name=""/>
        <dsp:cNvSpPr/>
      </dsp:nvSpPr>
      <dsp:spPr>
        <a:xfrm>
          <a:off x="5677424" y="1917486"/>
          <a:ext cx="91440" cy="331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B0AFE-E401-4267-A87E-9ED1430452D4}">
      <dsp:nvSpPr>
        <dsp:cNvPr id="0" name=""/>
        <dsp:cNvSpPr/>
      </dsp:nvSpPr>
      <dsp:spPr>
        <a:xfrm>
          <a:off x="4569766" y="795707"/>
          <a:ext cx="1153378" cy="33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96"/>
              </a:lnTo>
              <a:lnTo>
                <a:pt x="1153378" y="165896"/>
              </a:lnTo>
              <a:lnTo>
                <a:pt x="1153378" y="331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97E51-3B0E-4464-8BD0-A7BC01368EAC}">
      <dsp:nvSpPr>
        <dsp:cNvPr id="0" name=""/>
        <dsp:cNvSpPr/>
      </dsp:nvSpPr>
      <dsp:spPr>
        <a:xfrm>
          <a:off x="2628219" y="3171824"/>
          <a:ext cx="167271" cy="608849"/>
        </a:xfrm>
        <a:custGeom>
          <a:avLst/>
          <a:gdLst/>
          <a:ahLst/>
          <a:cxnLst/>
          <a:rect l="0" t="0" r="0" b="0"/>
          <a:pathLst>
            <a:path>
              <a:moveTo>
                <a:pt x="167271" y="0"/>
              </a:moveTo>
              <a:lnTo>
                <a:pt x="0" y="608849"/>
              </a:lnTo>
            </a:path>
          </a:pathLst>
        </a:cu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890C-7B83-49E0-B091-E636DC6D59C1}">
      <dsp:nvSpPr>
        <dsp:cNvPr id="0" name=""/>
        <dsp:cNvSpPr/>
      </dsp:nvSpPr>
      <dsp:spPr>
        <a:xfrm>
          <a:off x="3370667" y="1917486"/>
          <a:ext cx="91440" cy="464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456"/>
              </a:lnTo>
              <a:lnTo>
                <a:pt x="56811" y="298456"/>
              </a:lnTo>
              <a:lnTo>
                <a:pt x="56811" y="4643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79FFD-8689-4DA6-B383-A9FD0EF3FED5}">
      <dsp:nvSpPr>
        <dsp:cNvPr id="0" name=""/>
        <dsp:cNvSpPr/>
      </dsp:nvSpPr>
      <dsp:spPr>
        <a:xfrm>
          <a:off x="3416387" y="795707"/>
          <a:ext cx="1153378" cy="331793"/>
        </a:xfrm>
        <a:custGeom>
          <a:avLst/>
          <a:gdLst/>
          <a:ahLst/>
          <a:cxnLst/>
          <a:rect l="0" t="0" r="0" b="0"/>
          <a:pathLst>
            <a:path>
              <a:moveTo>
                <a:pt x="1153378" y="0"/>
              </a:moveTo>
              <a:lnTo>
                <a:pt x="1153378" y="165896"/>
              </a:lnTo>
              <a:lnTo>
                <a:pt x="0" y="165896"/>
              </a:lnTo>
              <a:lnTo>
                <a:pt x="0" y="331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3CAAB-B2A8-4C20-B5F1-3D3D251E3730}">
      <dsp:nvSpPr>
        <dsp:cNvPr id="0" name=""/>
        <dsp:cNvSpPr/>
      </dsp:nvSpPr>
      <dsp:spPr>
        <a:xfrm>
          <a:off x="3779780" y="5721"/>
          <a:ext cx="1579970" cy="78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/>
            <a:t>PLATNA</a:t>
          </a:r>
        </a:p>
      </dsp:txBody>
      <dsp:txXfrm>
        <a:off x="3779780" y="5721"/>
        <a:ext cx="1579970" cy="789985"/>
      </dsp:txXfrm>
    </dsp:sp>
    <dsp:sp modelId="{305E13AF-70A1-4058-8B3D-92FD2A9E83C8}">
      <dsp:nvSpPr>
        <dsp:cNvPr id="0" name=""/>
        <dsp:cNvSpPr/>
      </dsp:nvSpPr>
      <dsp:spPr>
        <a:xfrm>
          <a:off x="2626402" y="1127500"/>
          <a:ext cx="1579970" cy="78998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standardna platna</a:t>
          </a:r>
          <a:endParaRPr lang="sl-SI" sz="2400" kern="1200" dirty="0"/>
        </a:p>
      </dsp:txBody>
      <dsp:txXfrm>
        <a:off x="2626402" y="1127500"/>
        <a:ext cx="1579970" cy="789985"/>
      </dsp:txXfrm>
    </dsp:sp>
    <dsp:sp modelId="{4445E081-1139-45BB-A29E-9594BD23F334}">
      <dsp:nvSpPr>
        <dsp:cNvPr id="0" name=""/>
        <dsp:cNvSpPr/>
      </dsp:nvSpPr>
      <dsp:spPr>
        <a:xfrm>
          <a:off x="2637493" y="2381839"/>
          <a:ext cx="1579970" cy="78998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bombaž</a:t>
          </a:r>
          <a:endParaRPr lang="sl-SI" sz="2400" kern="1200" dirty="0"/>
        </a:p>
      </dsp:txBody>
      <dsp:txXfrm>
        <a:off x="2637493" y="2381839"/>
        <a:ext cx="1579970" cy="789985"/>
      </dsp:txXfrm>
    </dsp:sp>
    <dsp:sp modelId="{A935009A-82AA-4C94-9CFF-FFFFF6DDB41A}">
      <dsp:nvSpPr>
        <dsp:cNvPr id="0" name=""/>
        <dsp:cNvSpPr/>
      </dsp:nvSpPr>
      <dsp:spPr>
        <a:xfrm>
          <a:off x="2628219" y="3385681"/>
          <a:ext cx="1579970" cy="78998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lan</a:t>
          </a:r>
          <a:endParaRPr lang="sl-SI" sz="2400" kern="1200" dirty="0"/>
        </a:p>
      </dsp:txBody>
      <dsp:txXfrm>
        <a:off x="2628219" y="3385681"/>
        <a:ext cx="1579970" cy="789985"/>
      </dsp:txXfrm>
    </dsp:sp>
    <dsp:sp modelId="{FC2B4E5C-BFDC-4936-AB48-ADEDB009AB6D}">
      <dsp:nvSpPr>
        <dsp:cNvPr id="0" name=""/>
        <dsp:cNvSpPr/>
      </dsp:nvSpPr>
      <dsp:spPr>
        <a:xfrm>
          <a:off x="4933159" y="1127500"/>
          <a:ext cx="1579970" cy="78998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Nestandardna plata</a:t>
          </a:r>
          <a:endParaRPr lang="sl-SI" sz="1700" kern="1200" dirty="0"/>
        </a:p>
      </dsp:txBody>
      <dsp:txXfrm>
        <a:off x="4933159" y="1127500"/>
        <a:ext cx="1579970" cy="789985"/>
      </dsp:txXfrm>
    </dsp:sp>
    <dsp:sp modelId="{C8C6BD00-EC47-4FD9-8DC2-3B3864569B1A}">
      <dsp:nvSpPr>
        <dsp:cNvPr id="0" name=""/>
        <dsp:cNvSpPr/>
      </dsp:nvSpPr>
      <dsp:spPr>
        <a:xfrm>
          <a:off x="4933159" y="2249279"/>
          <a:ext cx="1579970" cy="78998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pletenine</a:t>
          </a:r>
          <a:endParaRPr lang="sl-SI" sz="1700" kern="1200" dirty="0"/>
        </a:p>
      </dsp:txBody>
      <dsp:txXfrm>
        <a:off x="4933159" y="2249279"/>
        <a:ext cx="1579970" cy="789985"/>
      </dsp:txXfrm>
    </dsp:sp>
    <dsp:sp modelId="{C1786DC4-1E73-470B-B87E-66670AC46FA8}">
      <dsp:nvSpPr>
        <dsp:cNvPr id="0" name=""/>
        <dsp:cNvSpPr/>
      </dsp:nvSpPr>
      <dsp:spPr>
        <a:xfrm>
          <a:off x="4933159" y="3371058"/>
          <a:ext cx="1579970" cy="78998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volna</a:t>
          </a:r>
          <a:endParaRPr lang="sl-SI" sz="1700" kern="1200" dirty="0"/>
        </a:p>
      </dsp:txBody>
      <dsp:txXfrm>
        <a:off x="4933159" y="3371058"/>
        <a:ext cx="1579970" cy="789985"/>
      </dsp:txXfrm>
    </dsp:sp>
    <dsp:sp modelId="{5302AE25-1723-44E5-A5C6-BAFBF1874CF5}">
      <dsp:nvSpPr>
        <dsp:cNvPr id="0" name=""/>
        <dsp:cNvSpPr/>
      </dsp:nvSpPr>
      <dsp:spPr>
        <a:xfrm>
          <a:off x="4933159" y="4492837"/>
          <a:ext cx="1579970" cy="78998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juta</a:t>
          </a:r>
          <a:endParaRPr lang="sl-SI" sz="1700" kern="1200" dirty="0"/>
        </a:p>
      </dsp:txBody>
      <dsp:txXfrm>
        <a:off x="4933159" y="4492837"/>
        <a:ext cx="1579970" cy="789985"/>
      </dsp:txXfrm>
    </dsp:sp>
    <dsp:sp modelId="{451DE0B4-B098-4661-8DB2-AF436F4B55B8}">
      <dsp:nvSpPr>
        <dsp:cNvPr id="0" name=""/>
        <dsp:cNvSpPr/>
      </dsp:nvSpPr>
      <dsp:spPr>
        <a:xfrm>
          <a:off x="5001730" y="5614616"/>
          <a:ext cx="1579970" cy="78998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rafija</a:t>
          </a:r>
          <a:endParaRPr lang="sl-SI" sz="1700" kern="1200" dirty="0"/>
        </a:p>
      </dsp:txBody>
      <dsp:txXfrm>
        <a:off x="5001730" y="5614616"/>
        <a:ext cx="1579970" cy="789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64BD-26ED-49EF-B3B5-19222864EB29}">
      <dsp:nvSpPr>
        <dsp:cNvPr id="0" name=""/>
        <dsp:cNvSpPr/>
      </dsp:nvSpPr>
      <dsp:spPr>
        <a:xfrm>
          <a:off x="4767262" y="2878871"/>
          <a:ext cx="3372873" cy="618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90"/>
              </a:lnTo>
              <a:lnTo>
                <a:pt x="3372873" y="326290"/>
              </a:lnTo>
              <a:lnTo>
                <a:pt x="3372873" y="618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B0AFE-E401-4267-A87E-9ED1430452D4}">
      <dsp:nvSpPr>
        <dsp:cNvPr id="0" name=""/>
        <dsp:cNvSpPr/>
      </dsp:nvSpPr>
      <dsp:spPr>
        <a:xfrm>
          <a:off x="4721542" y="2878871"/>
          <a:ext cx="91440" cy="618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8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79FFD-8689-4DA6-B383-A9FD0EF3FED5}">
      <dsp:nvSpPr>
        <dsp:cNvPr id="0" name=""/>
        <dsp:cNvSpPr/>
      </dsp:nvSpPr>
      <dsp:spPr>
        <a:xfrm>
          <a:off x="1556315" y="2878871"/>
          <a:ext cx="3210947" cy="618977"/>
        </a:xfrm>
        <a:custGeom>
          <a:avLst/>
          <a:gdLst/>
          <a:ahLst/>
          <a:cxnLst/>
          <a:rect l="0" t="0" r="0" b="0"/>
          <a:pathLst>
            <a:path>
              <a:moveTo>
                <a:pt x="3210947" y="0"/>
              </a:moveTo>
              <a:lnTo>
                <a:pt x="3210947" y="326290"/>
              </a:lnTo>
              <a:lnTo>
                <a:pt x="0" y="326290"/>
              </a:lnTo>
              <a:lnTo>
                <a:pt x="0" y="618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3CAAB-B2A8-4C20-B5F1-3D3D251E3730}">
      <dsp:nvSpPr>
        <dsp:cNvPr id="0" name=""/>
        <dsp:cNvSpPr/>
      </dsp:nvSpPr>
      <dsp:spPr>
        <a:xfrm>
          <a:off x="3373513" y="1485122"/>
          <a:ext cx="2787498" cy="1393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/>
            <a:t>PREJE</a:t>
          </a:r>
        </a:p>
      </dsp:txBody>
      <dsp:txXfrm>
        <a:off x="3373513" y="1485122"/>
        <a:ext cx="2787498" cy="1393749"/>
      </dsp:txXfrm>
    </dsp:sp>
    <dsp:sp modelId="{305E13AF-70A1-4058-8B3D-92FD2A9E83C8}">
      <dsp:nvSpPr>
        <dsp:cNvPr id="0" name=""/>
        <dsp:cNvSpPr/>
      </dsp:nvSpPr>
      <dsp:spPr>
        <a:xfrm>
          <a:off x="162565" y="3497849"/>
          <a:ext cx="2787498" cy="139374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800" kern="1200" dirty="0" smtClean="0"/>
            <a:t>volna</a:t>
          </a:r>
          <a:endParaRPr lang="sl-SI" sz="4800" kern="1200" dirty="0"/>
        </a:p>
      </dsp:txBody>
      <dsp:txXfrm>
        <a:off x="162565" y="3497849"/>
        <a:ext cx="2787498" cy="1393749"/>
      </dsp:txXfrm>
    </dsp:sp>
    <dsp:sp modelId="{FC2B4E5C-BFDC-4936-AB48-ADEDB009AB6D}">
      <dsp:nvSpPr>
        <dsp:cNvPr id="0" name=""/>
        <dsp:cNvSpPr/>
      </dsp:nvSpPr>
      <dsp:spPr>
        <a:xfrm>
          <a:off x="3373513" y="3497849"/>
          <a:ext cx="2787498" cy="139374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700" kern="1200" dirty="0" smtClean="0"/>
            <a:t>bombaž</a:t>
          </a:r>
          <a:endParaRPr lang="sl-SI" sz="4700" kern="1200" dirty="0"/>
        </a:p>
      </dsp:txBody>
      <dsp:txXfrm>
        <a:off x="3373513" y="3497849"/>
        <a:ext cx="2787498" cy="1393749"/>
      </dsp:txXfrm>
    </dsp:sp>
    <dsp:sp modelId="{999EF555-9668-4F5F-BD4E-ECED1682CCD3}">
      <dsp:nvSpPr>
        <dsp:cNvPr id="0" name=""/>
        <dsp:cNvSpPr/>
      </dsp:nvSpPr>
      <dsp:spPr>
        <a:xfrm>
          <a:off x="6746386" y="3497849"/>
          <a:ext cx="2787498" cy="1393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700" kern="1200" dirty="0" smtClean="0"/>
            <a:t>svetleče preje</a:t>
          </a:r>
          <a:endParaRPr lang="sl-SI" sz="4700" kern="1200" dirty="0"/>
        </a:p>
      </dsp:txBody>
      <dsp:txXfrm>
        <a:off x="6746386" y="3497849"/>
        <a:ext cx="2787498" cy="139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650B74E-E515-494E-81F5-59654B57C250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654FAF94-0033-46C2-A987-680AC61A57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315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559A3A1A-854E-4B86-BEAB-316CE951F4F0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49C9B07-4191-42AF-AA55-F4F53DC324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99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9B07-4191-42AF-AA55-F4F53DC3241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178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9B07-4191-42AF-AA55-F4F53DC3241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74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Bele bombažne preje uporabljamo za </a:t>
            </a:r>
            <a:r>
              <a:rPr lang="sl-SI" dirty="0" err="1" smtClean="0"/>
              <a:t>rešilje</a:t>
            </a:r>
            <a:r>
              <a:rPr lang="sl-SI" dirty="0" smtClean="0"/>
              <a:t>. Barven preje pa uporabljamo za  gobeline, križne vbode, okrasne šive.</a:t>
            </a:r>
          </a:p>
          <a:p>
            <a:r>
              <a:rPr lang="sl-SI" dirty="0" smtClean="0"/>
              <a:t>Svetleče za druge tehnike vbodov.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9B07-4191-42AF-AA55-F4F53DC3241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94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8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6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10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684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31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71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67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38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5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184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618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7E062C-EE00-414D-86EC-C79CA351FF9A}" type="datetimeFigureOut">
              <a:rPr lang="sl-SI" smtClean="0"/>
              <a:t>26. 09. 2017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D23AEF-3678-4F02-A4AC-2538965011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710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Material za ročno vezenje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2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2649891"/>
              </p:ext>
            </p:extLst>
          </p:nvPr>
        </p:nvGraphicFramePr>
        <p:xfrm>
          <a:off x="1304925" y="257176"/>
          <a:ext cx="9534525" cy="641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0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72" y="2221057"/>
            <a:ext cx="3432450" cy="3445452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978064" y="3272135"/>
            <a:ext cx="1831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JUTA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841" y="1970674"/>
            <a:ext cx="3967595" cy="396759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782340" y="2221057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RAFIJA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4" descr="Rezultat iskanja slik za izdelki iz rafi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6389" y="3733800"/>
            <a:ext cx="2907749" cy="29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4384701"/>
              </p:ext>
            </p:extLst>
          </p:nvPr>
        </p:nvGraphicFramePr>
        <p:xfrm>
          <a:off x="1304925" y="257176"/>
          <a:ext cx="9534525" cy="641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10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52</TotalTime>
  <Words>51</Words>
  <Application>Microsoft Office PowerPoint</Application>
  <PresentationFormat>Širokozaslonsko</PresentationFormat>
  <Paragraphs>21</Paragraphs>
  <Slides>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Garamond</vt:lpstr>
      <vt:lpstr>Savon</vt:lpstr>
      <vt:lpstr>Material za ročno vezenje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za ročno vezenje</dc:title>
  <dc:creator>Kabinet_RAC</dc:creator>
  <cp:lastModifiedBy>Windows User</cp:lastModifiedBy>
  <cp:revision>5</cp:revision>
  <cp:lastPrinted>2016-08-25T10:10:26Z</cp:lastPrinted>
  <dcterms:created xsi:type="dcterms:W3CDTF">2016-08-25T10:02:38Z</dcterms:created>
  <dcterms:modified xsi:type="dcterms:W3CDTF">2017-09-26T19:07:33Z</dcterms:modified>
</cp:coreProperties>
</file>