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C3F7-1684-40E8-90B8-AE7B20641FE7}" type="datetimeFigureOut">
              <a:rPr lang="sl-SI" smtClean="0"/>
              <a:t>15.4.2020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E3CE6-D7CD-48F9-B557-AC846502D8B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46271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C3F7-1684-40E8-90B8-AE7B20641FE7}" type="datetimeFigureOut">
              <a:rPr lang="sl-SI" smtClean="0"/>
              <a:t>15.4.2020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E3CE6-D7CD-48F9-B557-AC846502D8B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77557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C3F7-1684-40E8-90B8-AE7B20641FE7}" type="datetimeFigureOut">
              <a:rPr lang="sl-SI" smtClean="0"/>
              <a:t>15.4.2020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E3CE6-D7CD-48F9-B557-AC846502D8B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52315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C3F7-1684-40E8-90B8-AE7B20641FE7}" type="datetimeFigureOut">
              <a:rPr lang="sl-SI" smtClean="0"/>
              <a:t>15.4.2020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E3CE6-D7CD-48F9-B557-AC846502D8B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36257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C3F7-1684-40E8-90B8-AE7B20641FE7}" type="datetimeFigureOut">
              <a:rPr lang="sl-SI" smtClean="0"/>
              <a:t>15.4.2020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E3CE6-D7CD-48F9-B557-AC846502D8B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16275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C3F7-1684-40E8-90B8-AE7B20641FE7}" type="datetimeFigureOut">
              <a:rPr lang="sl-SI" smtClean="0"/>
              <a:t>15.4.2020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E3CE6-D7CD-48F9-B557-AC846502D8B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11809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C3F7-1684-40E8-90B8-AE7B20641FE7}" type="datetimeFigureOut">
              <a:rPr lang="sl-SI" smtClean="0"/>
              <a:t>15.4.2020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E3CE6-D7CD-48F9-B557-AC846502D8B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29546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C3F7-1684-40E8-90B8-AE7B20641FE7}" type="datetimeFigureOut">
              <a:rPr lang="sl-SI" smtClean="0"/>
              <a:t>15.4.2020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E3CE6-D7CD-48F9-B557-AC846502D8B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57269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C3F7-1684-40E8-90B8-AE7B20641FE7}" type="datetimeFigureOut">
              <a:rPr lang="sl-SI" smtClean="0"/>
              <a:t>15.4.2020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E3CE6-D7CD-48F9-B557-AC846502D8B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10870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C3F7-1684-40E8-90B8-AE7B20641FE7}" type="datetimeFigureOut">
              <a:rPr lang="sl-SI" smtClean="0"/>
              <a:t>15.4.2020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E3CE6-D7CD-48F9-B557-AC846502D8B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75666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C3F7-1684-40E8-90B8-AE7B20641FE7}" type="datetimeFigureOut">
              <a:rPr lang="sl-SI" smtClean="0"/>
              <a:t>15.4.2020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E3CE6-D7CD-48F9-B557-AC846502D8B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09573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6C3F7-1684-40E8-90B8-AE7B20641FE7}" type="datetimeFigureOut">
              <a:rPr lang="sl-SI" smtClean="0"/>
              <a:t>15.4.2020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E3CE6-D7CD-48F9-B557-AC846502D8B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507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52166" y="0"/>
            <a:ext cx="11353802" cy="1334530"/>
          </a:xfrm>
        </p:spPr>
        <p:txBody>
          <a:bodyPr>
            <a:normAutofit/>
          </a:bodyPr>
          <a:lstStyle/>
          <a:p>
            <a:r>
              <a:rPr lang="sl-SI" sz="3600" b="1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KMETIJSTVO V Z </a:t>
            </a:r>
            <a:r>
              <a:rPr lang="sl-SI" sz="3600" b="1" dirty="0" smtClean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EVROPI                            </a:t>
            </a:r>
            <a:r>
              <a:rPr lang="sl-SI" sz="2400" dirty="0">
                <a:solidFill>
                  <a:prstClr val="black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UČ. str. </a:t>
            </a:r>
            <a:r>
              <a:rPr lang="sl-SI" sz="2400" dirty="0" smtClean="0">
                <a:solidFill>
                  <a:prstClr val="black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68-70</a:t>
            </a:r>
            <a:r>
              <a:rPr lang="sl-SI" sz="3600" b="1" dirty="0" smtClean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</a:t>
            </a:r>
            <a:endParaRPr lang="sl-SI" sz="3600" b="1" dirty="0">
              <a:solidFill>
                <a:srgbClr val="00B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06858" y="1013255"/>
            <a:ext cx="11489725" cy="5031904"/>
          </a:xfrm>
        </p:spPr>
        <p:txBody>
          <a:bodyPr/>
          <a:lstStyle/>
          <a:p>
            <a:r>
              <a:rPr lang="sl-SI" dirty="0" smtClean="0"/>
              <a:t>dobri pogoji (podnebje, ravno površje, prst)</a:t>
            </a:r>
          </a:p>
          <a:p>
            <a:r>
              <a:rPr lang="sl-SI" dirty="0" smtClean="0"/>
              <a:t>visoko </a:t>
            </a:r>
            <a:r>
              <a:rPr lang="sl-SI" dirty="0" smtClean="0"/>
              <a:t>razvito, </a:t>
            </a:r>
            <a:r>
              <a:rPr lang="sl-SI" dirty="0" smtClean="0"/>
              <a:t>z moderno mehanizacijo</a:t>
            </a:r>
            <a:endParaRPr lang="sl-SI" dirty="0" smtClean="0"/>
          </a:p>
          <a:p>
            <a:r>
              <a:rPr lang="sl-SI" dirty="0" smtClean="0"/>
              <a:t>specializirano – usmerjeno v en pridelek (npr. samo pšenico ali samo jagode)</a:t>
            </a:r>
          </a:p>
          <a:p>
            <a:pPr marL="0" indent="0">
              <a:buNone/>
            </a:pPr>
            <a:endParaRPr lang="sl-SI" sz="1100" b="1" dirty="0" smtClean="0"/>
          </a:p>
          <a:p>
            <a:pPr marL="0" indent="0">
              <a:buNone/>
            </a:pPr>
            <a:r>
              <a:rPr lang="sl-SI" sz="2400" b="1" dirty="0" smtClean="0"/>
              <a:t>     POLJEDELJSTVO</a:t>
            </a:r>
            <a:r>
              <a:rPr lang="sl-SI" sz="2400" dirty="0" smtClean="0"/>
              <a:t>				     </a:t>
            </a:r>
            <a:r>
              <a:rPr lang="sl-SI" sz="2400" dirty="0" smtClean="0"/>
              <a:t>       </a:t>
            </a:r>
            <a:r>
              <a:rPr lang="sl-SI" sz="2400" b="1" dirty="0" smtClean="0"/>
              <a:t>ŽIVINOREJA</a:t>
            </a:r>
            <a:endParaRPr lang="sl-SI" sz="2400" b="1" dirty="0" smtClean="0"/>
          </a:p>
          <a:p>
            <a:pPr marL="0" indent="0">
              <a:buNone/>
            </a:pPr>
            <a:r>
              <a:rPr lang="sl-SI" sz="2400" dirty="0"/>
              <a:t> </a:t>
            </a:r>
            <a:r>
              <a:rPr lang="sl-SI" sz="2400" dirty="0" smtClean="0"/>
              <a:t>    žita, krmne rastline				     </a:t>
            </a:r>
            <a:r>
              <a:rPr lang="sl-SI" sz="2400" dirty="0" smtClean="0"/>
              <a:t>       govedoreja</a:t>
            </a:r>
            <a:r>
              <a:rPr lang="sl-SI" sz="2400" dirty="0" smtClean="0"/>
              <a:t>, ovčereja (Irska, Škotska)</a:t>
            </a:r>
            <a:endParaRPr lang="sl-SI" sz="2400" dirty="0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5522" y="3857368"/>
            <a:ext cx="4143632" cy="3107724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064" y="3857368"/>
            <a:ext cx="5641570" cy="3169508"/>
          </a:xfrm>
          <a:prstGeom prst="rect">
            <a:avLst/>
          </a:prstGeom>
        </p:spPr>
      </p:pic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87738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23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5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67418">
            <a:off x="3609084" y="253583"/>
            <a:ext cx="1872900" cy="1445282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515" y="2915825"/>
            <a:ext cx="4751071" cy="2570252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19419" y="69609"/>
            <a:ext cx="10515600" cy="1005016"/>
          </a:xfrm>
        </p:spPr>
        <p:txBody>
          <a:bodyPr>
            <a:normAutofit/>
          </a:bodyPr>
          <a:lstStyle/>
          <a:p>
            <a:r>
              <a:rPr lang="sl-SI" sz="36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FRANCIJA</a:t>
            </a:r>
            <a:endParaRPr lang="sl-SI" sz="36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Označba mesta vsebine 6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8814938" y="2328489"/>
            <a:ext cx="3421737" cy="2271451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36" y="1074625"/>
            <a:ext cx="3597213" cy="205340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8"/>
          <a:srcRect l="7430"/>
          <a:stretch/>
        </p:blipFill>
        <p:spPr>
          <a:xfrm>
            <a:off x="8731668" y="4681874"/>
            <a:ext cx="3505007" cy="2131435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18952" y="4649436"/>
            <a:ext cx="3362350" cy="2240767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56649" y="25159"/>
            <a:ext cx="3335351" cy="2221396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21243" y="2174315"/>
            <a:ext cx="3472915" cy="2309239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5486076"/>
            <a:ext cx="1990850" cy="1327233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29754" y="5443636"/>
            <a:ext cx="2857500" cy="14097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30594" y="43846"/>
            <a:ext cx="3201074" cy="2104706"/>
          </a:xfrm>
          <a:prstGeom prst="rect">
            <a:avLst/>
          </a:prstGeom>
        </p:spPr>
      </p:pic>
      <p:pic>
        <p:nvPicPr>
          <p:cNvPr id="16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375598" y="1868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89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77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4426" y="-87668"/>
            <a:ext cx="3333750" cy="24765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02004" y="251670"/>
            <a:ext cx="11051796" cy="687898"/>
          </a:xfrm>
        </p:spPr>
        <p:txBody>
          <a:bodyPr>
            <a:normAutofit/>
          </a:bodyPr>
          <a:lstStyle/>
          <a:p>
            <a:r>
              <a:rPr lang="sl-SI" sz="3600" b="1" dirty="0">
                <a:solidFill>
                  <a:srgbClr val="00B050"/>
                </a:solidFill>
                <a:latin typeface="Arial Black" panose="020B0A04020102020204" pitchFamily="34" charset="0"/>
              </a:rPr>
              <a:t>NIZOZEMSKA</a:t>
            </a:r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4706" r="5389" b="9162"/>
          <a:stretch/>
        </p:blipFill>
        <p:spPr>
          <a:xfrm>
            <a:off x="0" y="939568"/>
            <a:ext cx="4941116" cy="301967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6"/>
          <a:srcRect l="-1180" t="26055" r="1180" b="-122"/>
          <a:stretch/>
        </p:blipFill>
        <p:spPr>
          <a:xfrm>
            <a:off x="3447628" y="2986481"/>
            <a:ext cx="4760548" cy="377924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4616" y="0"/>
            <a:ext cx="4127384" cy="2751589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164955"/>
            <a:ext cx="3556297" cy="2395057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74866" y="2878558"/>
            <a:ext cx="4113169" cy="3084877"/>
          </a:xfrm>
          <a:prstGeom prst="rect">
            <a:avLst/>
          </a:prstGeom>
        </p:spPr>
      </p:pic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65046" y="21990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6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9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44</Words>
  <Application>Microsoft Office PowerPoint</Application>
  <PresentationFormat>Širokozaslonsko</PresentationFormat>
  <Paragraphs>9</Paragraphs>
  <Slides>3</Slides>
  <Notes>0</Notes>
  <HiddenSlides>0</HiddenSlides>
  <MMClips>3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3</vt:i4>
      </vt:variant>
    </vt:vector>
  </HeadingPairs>
  <TitlesOfParts>
    <vt:vector size="9" baseType="lpstr">
      <vt:lpstr>Aharoni</vt:lpstr>
      <vt:lpstr>Arial</vt:lpstr>
      <vt:lpstr>Arial Black</vt:lpstr>
      <vt:lpstr>Calibri</vt:lpstr>
      <vt:lpstr>Calibri Light</vt:lpstr>
      <vt:lpstr>Officeova tema</vt:lpstr>
      <vt:lpstr>KMETIJSTVO V Z EVROPI                            UČ. str. 68-70  </vt:lpstr>
      <vt:lpstr>FRANCIJA</vt:lpstr>
      <vt:lpstr>NIZOZEMSKA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KMETIJSTVO V Z EVROPI                            UČ. str. 68-70</dc:title>
  <dc:creator>Uporabnik</dc:creator>
  <cp:lastModifiedBy>Uporabnik</cp:lastModifiedBy>
  <cp:revision>7</cp:revision>
  <dcterms:created xsi:type="dcterms:W3CDTF">2020-04-15T10:01:46Z</dcterms:created>
  <dcterms:modified xsi:type="dcterms:W3CDTF">2020-04-15T11:27:18Z</dcterms:modified>
</cp:coreProperties>
</file>