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458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431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53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545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565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201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6568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170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740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506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604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1DCEA-B7F0-4E97-865E-F4DA3AA46231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8AC4D-E0ED-430A-A228-D23532DAB5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223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4800" b="1" dirty="0" smtClean="0">
                <a:solidFill>
                  <a:srgbClr val="00B050"/>
                </a:solidFill>
                <a:latin typeface="Eras Bold ITC" panose="020B0907030504020204" pitchFamily="34" charset="0"/>
              </a:rPr>
              <a:t>ZAHODNA EVROPA</a:t>
            </a:r>
            <a:endParaRPr lang="sl-SI" sz="4800" b="1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23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8027" y="60325"/>
            <a:ext cx="10515600" cy="1158875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VPLIV MORJA V Z EVROPI                  </a:t>
            </a:r>
            <a:r>
              <a:rPr lang="sl-SI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UČ. str. 61/62</a:t>
            </a:r>
            <a:endParaRPr lang="sl-SI" sz="2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64059" y="1326293"/>
            <a:ext cx="10515600" cy="476829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l-SI" b="1" dirty="0" smtClean="0"/>
              <a:t>na podnebje</a:t>
            </a:r>
            <a:r>
              <a:rPr lang="sl-SI" dirty="0" smtClean="0"/>
              <a:t> = </a:t>
            </a:r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oceansko podnebje</a:t>
            </a:r>
          </a:p>
          <a:p>
            <a:pPr marL="0" indent="0">
              <a:buNone/>
            </a:pPr>
            <a:r>
              <a:rPr lang="sl-SI" dirty="0" smtClean="0"/>
              <a:t>       + topel Zalivski (iz Mehiškega zaliva) ali Severnoatlantski tok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                               </a:t>
            </a: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ATLANTSKO PODNEBJE</a:t>
            </a:r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43" y="2632033"/>
            <a:ext cx="3866208" cy="3866208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305" y="3710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7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493" y="143739"/>
            <a:ext cx="11066679" cy="1016877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VPLIV MORJA V Z EVROPI</a:t>
            </a:r>
            <a:r>
              <a:rPr lang="sl-SI" sz="240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sl-SI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                 UČ</a:t>
            </a:r>
            <a:r>
              <a:rPr lang="sl-SI" sz="240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 str. </a:t>
            </a:r>
            <a:r>
              <a:rPr lang="sl-SI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63/64 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91979" y="1273006"/>
            <a:ext cx="5305596" cy="988083"/>
          </a:xfrm>
        </p:spPr>
        <p:txBody>
          <a:bodyPr>
            <a:normAutofit/>
          </a:bodyPr>
          <a:lstStyle/>
          <a:p>
            <a:r>
              <a:rPr lang="sl-SI" sz="2800" dirty="0" smtClean="0"/>
              <a:t>2. na obliko obal: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b="0" dirty="0" smtClean="0"/>
              <a:t>VISOKE OBALE (Irska, VB</a:t>
            </a:r>
            <a:r>
              <a:rPr lang="sl-SI" dirty="0" smtClean="0"/>
              <a:t>)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91978" y="2261089"/>
            <a:ext cx="5305597" cy="3928574"/>
          </a:xfrm>
        </p:spPr>
        <p:txBody>
          <a:bodyPr/>
          <a:lstStyle/>
          <a:p>
            <a:pPr marL="0" indent="0">
              <a:buNone/>
            </a:pPr>
            <a:r>
              <a:rPr lang="sl-SI" i="1" dirty="0" smtClean="0"/>
              <a:t>       </a:t>
            </a:r>
            <a:r>
              <a:rPr lang="sl-SI" sz="2400" i="1" dirty="0" smtClean="0">
                <a:solidFill>
                  <a:srgbClr val="FF0000"/>
                </a:solidFill>
              </a:rPr>
              <a:t>klifi</a:t>
            </a:r>
            <a:endParaRPr lang="sl-SI" sz="2400" i="1" dirty="0">
              <a:solidFill>
                <a:srgbClr val="FF0000"/>
              </a:solidFill>
            </a:endParaRP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071285" y="1400026"/>
            <a:ext cx="5362833" cy="8239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b="0" dirty="0" smtClean="0"/>
              <a:t>NIZKE OBALE (Nizozemska, Belgija, Fr.)</a:t>
            </a:r>
            <a:endParaRPr lang="sl-SI" b="0" dirty="0"/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347784"/>
            <a:ext cx="5183188" cy="3841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i="1" dirty="0" smtClean="0">
                <a:solidFill>
                  <a:srgbClr val="FF0000"/>
                </a:solidFill>
              </a:rPr>
              <a:t>     obalne peščene sipine</a:t>
            </a:r>
            <a:endParaRPr lang="sl-SI" sz="2400" i="1" dirty="0">
              <a:solidFill>
                <a:srgbClr val="FF0000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8" y="4294532"/>
            <a:ext cx="4761898" cy="271904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171" y="2919494"/>
            <a:ext cx="5290782" cy="350134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3292" y="2267617"/>
            <a:ext cx="2390775" cy="1914525"/>
          </a:xfrm>
          <a:prstGeom prst="rect">
            <a:avLst/>
          </a:prstGeom>
        </p:spPr>
      </p:pic>
      <p:pic>
        <p:nvPicPr>
          <p:cNvPr id="1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5157" y="349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6925" y="142704"/>
            <a:ext cx="11296134" cy="1125924"/>
          </a:xfrm>
        </p:spPr>
        <p:txBody>
          <a:bodyPr/>
          <a:lstStyle/>
          <a:p>
            <a:r>
              <a:rPr lang="sl-SI" sz="3600" b="1" dirty="0">
                <a:solidFill>
                  <a:srgbClr val="4472C4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VPLIV MORJA V Z EVROPI                  </a:t>
            </a:r>
            <a:r>
              <a:rPr lang="sl-SI" sz="3600" b="1" dirty="0" smtClean="0">
                <a:solidFill>
                  <a:srgbClr val="4472C4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</a:t>
            </a:r>
            <a:r>
              <a:rPr lang="sl-SI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UČ</a:t>
            </a:r>
            <a:r>
              <a:rPr lang="sl-SI" sz="240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 str. </a:t>
            </a:r>
            <a:r>
              <a:rPr lang="sl-SI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65/66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07192" y="1351005"/>
            <a:ext cx="10515600" cy="4611774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/>
              <a:t>3. </a:t>
            </a:r>
            <a:r>
              <a:rPr lang="sl-SI" b="1" dirty="0"/>
              <a:t>Plimovanje</a:t>
            </a:r>
            <a:r>
              <a:rPr lang="sl-SI" dirty="0" smtClean="0"/>
              <a:t> = razlika med plimo in oseko tudi do 10 m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- </a:t>
            </a:r>
            <a:r>
              <a:rPr lang="sl-SI" sz="2400" dirty="0" smtClean="0"/>
              <a:t>npr. Mont </a:t>
            </a:r>
            <a:r>
              <a:rPr lang="sl-SI" sz="2400" dirty="0" err="1" smtClean="0"/>
              <a:t>Saint</a:t>
            </a:r>
            <a:r>
              <a:rPr lang="sl-SI" sz="2400" dirty="0" smtClean="0"/>
              <a:t> </a:t>
            </a:r>
            <a:r>
              <a:rPr lang="sl-SI" sz="2400" dirty="0" err="1" smtClean="0"/>
              <a:t>Michele</a:t>
            </a: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       </a:t>
            </a:r>
            <a:r>
              <a:rPr lang="sl-SI" sz="2400" dirty="0" smtClean="0">
                <a:solidFill>
                  <a:srgbClr val="FF0000"/>
                </a:solidFill>
              </a:rPr>
              <a:t>https://www.youtube.com/watch?v=znNMDaq5TtE</a:t>
            </a:r>
          </a:p>
          <a:p>
            <a:pPr marL="0" indent="0">
              <a:buNone/>
            </a:pPr>
            <a:endParaRPr lang="sl-SI" sz="800" dirty="0" smtClean="0"/>
          </a:p>
          <a:p>
            <a:pPr marL="0" indent="0">
              <a:buNone/>
            </a:pPr>
            <a:r>
              <a:rPr lang="sl-SI" sz="2400" dirty="0"/>
              <a:t> </a:t>
            </a:r>
            <a:r>
              <a:rPr lang="sl-SI" sz="2400" dirty="0" smtClean="0"/>
              <a:t>  -  elektrarne na plimovanje</a:t>
            </a:r>
          </a:p>
          <a:p>
            <a:pPr marL="0" indent="0">
              <a:buNone/>
            </a:pPr>
            <a:r>
              <a:rPr lang="sl-SI" sz="2400" dirty="0" smtClean="0"/>
              <a:t>    </a:t>
            </a:r>
            <a:endParaRPr lang="sl-SI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704" y="3574514"/>
            <a:ext cx="8410575" cy="3000375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0679" y="2042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6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2609" y="115330"/>
            <a:ext cx="11162742" cy="1153298"/>
          </a:xfrm>
        </p:spPr>
        <p:txBody>
          <a:bodyPr/>
          <a:lstStyle/>
          <a:p>
            <a:r>
              <a:rPr lang="sl-SI" sz="3600" b="1" dirty="0">
                <a:solidFill>
                  <a:srgbClr val="4472C4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VPLIV MORJA V Z EVROPI                 </a:t>
            </a:r>
            <a:r>
              <a:rPr lang="sl-SI" sz="3600" b="1" dirty="0" smtClean="0">
                <a:solidFill>
                  <a:srgbClr val="4472C4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sl-SI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UČ</a:t>
            </a:r>
            <a:r>
              <a:rPr lang="sl-SI" sz="240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 str. </a:t>
            </a:r>
            <a:r>
              <a:rPr lang="sl-SI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64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560735" y="1175683"/>
            <a:ext cx="5231456" cy="916728"/>
          </a:xfrm>
        </p:spPr>
        <p:txBody>
          <a:bodyPr/>
          <a:lstStyle/>
          <a:p>
            <a:r>
              <a:rPr lang="sl-SI" dirty="0" smtClean="0"/>
              <a:t>4. Polderji na Nizozemskem</a:t>
            </a:r>
          </a:p>
          <a:p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1" y="3229426"/>
            <a:ext cx="7117082" cy="33361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/>
          <a:srcRect l="56189" t="10331" r="6756" b="12432"/>
          <a:stretch/>
        </p:blipFill>
        <p:spPr>
          <a:xfrm>
            <a:off x="8253322" y="1351429"/>
            <a:ext cx="3388240" cy="529693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228" y="1268628"/>
            <a:ext cx="3775242" cy="2140993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3722" y="5176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6033" y="267854"/>
            <a:ext cx="11500021" cy="796410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rgbClr val="4472C4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VPLIV MORJA V Z EVROPI                          </a:t>
            </a:r>
            <a:r>
              <a:rPr lang="sl-SI" sz="240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UČ. str. </a:t>
            </a:r>
            <a:r>
              <a:rPr lang="sl-SI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66/67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86033" y="1342768"/>
            <a:ext cx="10867768" cy="4834195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/>
              <a:t>5. pomorske velesile: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- osvajanje novih ozemelj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- kolonije po vsem svetu (učbenik str. 67)</a:t>
            </a:r>
          </a:p>
          <a:p>
            <a:pPr marL="0" indent="0">
              <a:buNone/>
            </a:pPr>
            <a:r>
              <a:rPr lang="sl-SI" dirty="0" smtClean="0"/>
              <a:t>     - ribiške ladje, ribolov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- pristanišča (največje na svetu Rotterdam)</a:t>
            </a:r>
          </a:p>
          <a:p>
            <a:pPr marL="0" indent="0">
              <a:buNone/>
            </a:pPr>
            <a:r>
              <a:rPr lang="sl-SI" dirty="0" smtClean="0"/>
              <a:t>     - plovne reke: Sena, Loara, Temza, Garona, Ren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prepredene s kanali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618" y="1582170"/>
            <a:ext cx="5317116" cy="195404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t="6274"/>
          <a:stretch/>
        </p:blipFill>
        <p:spPr>
          <a:xfrm>
            <a:off x="7350618" y="4382917"/>
            <a:ext cx="4841381" cy="2475083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3569" y="244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2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190</Words>
  <Application>Microsoft Office PowerPoint</Application>
  <PresentationFormat>Širokozaslonsko</PresentationFormat>
  <Paragraphs>29</Paragraphs>
  <Slides>6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3" baseType="lpstr">
      <vt:lpstr>Aharoni</vt:lpstr>
      <vt:lpstr>Arial</vt:lpstr>
      <vt:lpstr>Arial Black</vt:lpstr>
      <vt:lpstr>Calibri</vt:lpstr>
      <vt:lpstr>Calibri Light</vt:lpstr>
      <vt:lpstr>Eras Bold ITC</vt:lpstr>
      <vt:lpstr>Officeova tema</vt:lpstr>
      <vt:lpstr>ZAHODNA EVROPA</vt:lpstr>
      <vt:lpstr>VPLIV MORJA V Z EVROPI                  UČ. str. 61/62</vt:lpstr>
      <vt:lpstr>VPLIV MORJA V Z EVROPI                         UČ. str. 63/64 </vt:lpstr>
      <vt:lpstr>VPLIV MORJA V Z EVROPI                       UČ. str. 65/66</vt:lpstr>
      <vt:lpstr>VPLIV MORJA V Z EVROPI                          UČ. str. 64</vt:lpstr>
      <vt:lpstr>VPLIV MORJA V Z EVROPI                          UČ. str. 66/67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22</cp:revision>
  <dcterms:created xsi:type="dcterms:W3CDTF">2020-04-14T15:52:06Z</dcterms:created>
  <dcterms:modified xsi:type="dcterms:W3CDTF">2020-04-15T09:53:35Z</dcterms:modified>
</cp:coreProperties>
</file>