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57" r:id="rId8"/>
    <p:sldId id="267" r:id="rId9"/>
    <p:sldId id="268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7D2C1-AC6C-4B94-9C8F-95E308C1406F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905556BA-FC84-4B01-90E5-1F9D35FFD6FE}">
      <dgm:prSet phldrT="[besedilo]" custT="1"/>
      <dgm:spPr/>
      <dgm:t>
        <a:bodyPr/>
        <a:lstStyle/>
        <a:p>
          <a:r>
            <a:rPr lang="sl-SI" sz="2600" dirty="0" smtClean="0"/>
            <a:t>Kapitalisti</a:t>
          </a:r>
          <a:endParaRPr lang="sl-SI" sz="2600" dirty="0"/>
        </a:p>
      </dgm:t>
    </dgm:pt>
    <dgm:pt modelId="{879B802E-2E4C-4C12-8D86-514B135C912B}" type="parTrans" cxnId="{2B93E1C7-2E38-453F-AF94-C91DE4CD61C1}">
      <dgm:prSet/>
      <dgm:spPr/>
      <dgm:t>
        <a:bodyPr/>
        <a:lstStyle/>
        <a:p>
          <a:endParaRPr lang="sl-SI" sz="2600"/>
        </a:p>
      </dgm:t>
    </dgm:pt>
    <dgm:pt modelId="{CFFD4E96-DC3A-419A-9BE7-F2074455DBCF}" type="sibTrans" cxnId="{2B93E1C7-2E38-453F-AF94-C91DE4CD61C1}">
      <dgm:prSet custT="1"/>
      <dgm:spPr/>
      <dgm:t>
        <a:bodyPr/>
        <a:lstStyle/>
        <a:p>
          <a:endParaRPr lang="sl-SI" sz="2600"/>
        </a:p>
      </dgm:t>
    </dgm:pt>
    <dgm:pt modelId="{5CFF1196-A664-481F-BDE2-B795BB92318F}">
      <dgm:prSet phldrT="[besedilo]" custT="1"/>
      <dgm:spPr/>
      <dgm:t>
        <a:bodyPr/>
        <a:lstStyle/>
        <a:p>
          <a:r>
            <a:rPr lang="sl-SI" sz="2600" dirty="0" smtClean="0"/>
            <a:t>kapital</a:t>
          </a:r>
          <a:endParaRPr lang="sl-SI" sz="2600" dirty="0"/>
        </a:p>
      </dgm:t>
    </dgm:pt>
    <dgm:pt modelId="{808A1AEC-B4DA-4173-8B0C-940667C54A85}" type="parTrans" cxnId="{A76A6F9A-4573-4047-B215-553E9FC76426}">
      <dgm:prSet/>
      <dgm:spPr/>
      <dgm:t>
        <a:bodyPr/>
        <a:lstStyle/>
        <a:p>
          <a:endParaRPr lang="sl-SI" sz="2600"/>
        </a:p>
      </dgm:t>
    </dgm:pt>
    <dgm:pt modelId="{28AFA3FF-934D-4B6D-B2DE-55292B5BFA42}" type="sibTrans" cxnId="{A76A6F9A-4573-4047-B215-553E9FC76426}">
      <dgm:prSet custT="1"/>
      <dgm:spPr/>
      <dgm:t>
        <a:bodyPr/>
        <a:lstStyle/>
        <a:p>
          <a:endParaRPr lang="sl-SI" sz="2600"/>
        </a:p>
      </dgm:t>
    </dgm:pt>
    <dgm:pt modelId="{C62714E0-36D6-4C20-AFEE-1B23724393C0}">
      <dgm:prSet phldrT="[besedilo]" custT="1"/>
      <dgm:spPr/>
      <dgm:t>
        <a:bodyPr/>
        <a:lstStyle/>
        <a:p>
          <a:r>
            <a:rPr lang="sl-SI" sz="2600" dirty="0" smtClean="0"/>
            <a:t>Trgovina in proizvodnja</a:t>
          </a:r>
          <a:endParaRPr lang="sl-SI" sz="2600" dirty="0"/>
        </a:p>
      </dgm:t>
    </dgm:pt>
    <dgm:pt modelId="{BBAFF97B-1EB5-401F-BF01-0C65AFCEC0F6}" type="parTrans" cxnId="{16ABEB3C-50FA-408E-A0B6-9AD57805D140}">
      <dgm:prSet/>
      <dgm:spPr/>
      <dgm:t>
        <a:bodyPr/>
        <a:lstStyle/>
        <a:p>
          <a:endParaRPr lang="sl-SI" sz="2600"/>
        </a:p>
      </dgm:t>
    </dgm:pt>
    <dgm:pt modelId="{020CBAC1-1FB7-4034-860F-B98FE0545CB2}" type="sibTrans" cxnId="{16ABEB3C-50FA-408E-A0B6-9AD57805D140}">
      <dgm:prSet custT="1"/>
      <dgm:spPr/>
      <dgm:t>
        <a:bodyPr/>
        <a:lstStyle/>
        <a:p>
          <a:endParaRPr lang="sl-SI" sz="2600"/>
        </a:p>
      </dgm:t>
    </dgm:pt>
    <dgm:pt modelId="{96C74673-6A37-4BA7-B092-F92A306EF063}">
      <dgm:prSet phldrT="[besedilo]" custT="1"/>
      <dgm:spPr/>
      <dgm:t>
        <a:bodyPr/>
        <a:lstStyle/>
        <a:p>
          <a:r>
            <a:rPr lang="sl-SI" sz="2600" dirty="0" smtClean="0"/>
            <a:t>Dobiček</a:t>
          </a:r>
          <a:endParaRPr lang="sl-SI" sz="2600" dirty="0"/>
        </a:p>
      </dgm:t>
    </dgm:pt>
    <dgm:pt modelId="{68B927E6-8052-42DB-B919-2BBF33644214}" type="parTrans" cxnId="{9B278D4A-2CBE-4636-B5EE-43312A5AFD0A}">
      <dgm:prSet/>
      <dgm:spPr/>
      <dgm:t>
        <a:bodyPr/>
        <a:lstStyle/>
        <a:p>
          <a:endParaRPr lang="sl-SI" sz="2600"/>
        </a:p>
      </dgm:t>
    </dgm:pt>
    <dgm:pt modelId="{4873246B-A23E-4F45-945D-3C9A9A539379}" type="sibTrans" cxnId="{9B278D4A-2CBE-4636-B5EE-43312A5AFD0A}">
      <dgm:prSet custT="1"/>
      <dgm:spPr/>
      <dgm:t>
        <a:bodyPr/>
        <a:lstStyle/>
        <a:p>
          <a:endParaRPr lang="sl-SI" sz="2600"/>
        </a:p>
      </dgm:t>
    </dgm:pt>
    <dgm:pt modelId="{478B6979-5434-45F2-ADFA-873687770C84}" type="pres">
      <dgm:prSet presAssocID="{6A67D2C1-AC6C-4B94-9C8F-95E308C140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3B41C01-4941-4DDD-866C-0204BD50817F}" type="pres">
      <dgm:prSet presAssocID="{905556BA-FC84-4B01-90E5-1F9D35FFD6FE}" presName="node" presStyleLbl="node1" presStyleIdx="0" presStyleCnt="4" custScaleX="169789" custRadScaleRad="116376" custRadScaleInc="-3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49C68C-7BF2-4E34-9AD0-FC91DF90794E}" type="pres">
      <dgm:prSet presAssocID="{CFFD4E96-DC3A-419A-9BE7-F2074455DBCF}" presName="sibTrans" presStyleLbl="sibTrans2D1" presStyleIdx="0" presStyleCnt="4"/>
      <dgm:spPr/>
      <dgm:t>
        <a:bodyPr/>
        <a:lstStyle/>
        <a:p>
          <a:endParaRPr lang="sl-SI"/>
        </a:p>
      </dgm:t>
    </dgm:pt>
    <dgm:pt modelId="{17AD719A-59F4-40A7-B439-7CD397354B6A}" type="pres">
      <dgm:prSet presAssocID="{CFFD4E96-DC3A-419A-9BE7-F2074455DBCF}" presName="connectorText" presStyleLbl="sibTrans2D1" presStyleIdx="0" presStyleCnt="4"/>
      <dgm:spPr/>
      <dgm:t>
        <a:bodyPr/>
        <a:lstStyle/>
        <a:p>
          <a:endParaRPr lang="sl-SI"/>
        </a:p>
      </dgm:t>
    </dgm:pt>
    <dgm:pt modelId="{35EF5616-475A-4C4B-8F47-62A833391D37}" type="pres">
      <dgm:prSet presAssocID="{5CFF1196-A664-481F-BDE2-B795BB92318F}" presName="node" presStyleLbl="node1" presStyleIdx="1" presStyleCnt="4" custRadScaleRad="91174" custRadScaleInc="309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6C0CB15-0172-47E5-AF67-9AC476D2EBBD}" type="pres">
      <dgm:prSet presAssocID="{28AFA3FF-934D-4B6D-B2DE-55292B5BFA42}" presName="sibTrans" presStyleLbl="sibTrans2D1" presStyleIdx="1" presStyleCnt="4"/>
      <dgm:spPr/>
      <dgm:t>
        <a:bodyPr/>
        <a:lstStyle/>
        <a:p>
          <a:endParaRPr lang="sl-SI"/>
        </a:p>
      </dgm:t>
    </dgm:pt>
    <dgm:pt modelId="{00D12310-BA25-4D08-8C60-7E61EE38C940}" type="pres">
      <dgm:prSet presAssocID="{28AFA3FF-934D-4B6D-B2DE-55292B5BFA42}" presName="connectorText" presStyleLbl="sibTrans2D1" presStyleIdx="1" presStyleCnt="4"/>
      <dgm:spPr/>
      <dgm:t>
        <a:bodyPr/>
        <a:lstStyle/>
        <a:p>
          <a:endParaRPr lang="sl-SI"/>
        </a:p>
      </dgm:t>
    </dgm:pt>
    <dgm:pt modelId="{F23EFADF-7891-498B-AE43-F752F03DB0CD}" type="pres">
      <dgm:prSet presAssocID="{C62714E0-36D6-4C20-AFEE-1B23724393C0}" presName="node" presStyleLbl="node1" presStyleIdx="2" presStyleCnt="4" custScaleX="184122" custRadScaleRad="131178" custRadScaleInc="68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1FC0AFF-71C9-469E-A04A-1567D65F14E8}" type="pres">
      <dgm:prSet presAssocID="{020CBAC1-1FB7-4034-860F-B98FE0545CB2}" presName="sibTrans" presStyleLbl="sibTrans2D1" presStyleIdx="2" presStyleCnt="4"/>
      <dgm:spPr/>
      <dgm:t>
        <a:bodyPr/>
        <a:lstStyle/>
        <a:p>
          <a:endParaRPr lang="sl-SI"/>
        </a:p>
      </dgm:t>
    </dgm:pt>
    <dgm:pt modelId="{DF233722-1AF2-43AE-9725-736189F0D6A1}" type="pres">
      <dgm:prSet presAssocID="{020CBAC1-1FB7-4034-860F-B98FE0545CB2}" presName="connectorText" presStyleLbl="sibTrans2D1" presStyleIdx="2" presStyleCnt="4"/>
      <dgm:spPr/>
      <dgm:t>
        <a:bodyPr/>
        <a:lstStyle/>
        <a:p>
          <a:endParaRPr lang="sl-SI"/>
        </a:p>
      </dgm:t>
    </dgm:pt>
    <dgm:pt modelId="{8AD6715C-9C8F-4464-9CAD-46D6A4A2109A}" type="pres">
      <dgm:prSet presAssocID="{96C74673-6A37-4BA7-B092-F92A306EF063}" presName="node" presStyleLbl="node1" presStyleIdx="3" presStyleCnt="4" custScaleX="113180" custScaleY="12657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06AA02E-C1D6-47B3-8323-BFF894B5AD3E}" type="pres">
      <dgm:prSet presAssocID="{4873246B-A23E-4F45-945D-3C9A9A539379}" presName="sibTrans" presStyleLbl="sibTrans2D1" presStyleIdx="3" presStyleCnt="4"/>
      <dgm:spPr/>
      <dgm:t>
        <a:bodyPr/>
        <a:lstStyle/>
        <a:p>
          <a:endParaRPr lang="sl-SI"/>
        </a:p>
      </dgm:t>
    </dgm:pt>
    <dgm:pt modelId="{D76E49E3-4952-40B8-BEED-EAEEE7B711DD}" type="pres">
      <dgm:prSet presAssocID="{4873246B-A23E-4F45-945D-3C9A9A539379}" presName="connectorText" presStyleLbl="sibTrans2D1" presStyleIdx="3" presStyleCnt="4"/>
      <dgm:spPr/>
      <dgm:t>
        <a:bodyPr/>
        <a:lstStyle/>
        <a:p>
          <a:endParaRPr lang="sl-SI"/>
        </a:p>
      </dgm:t>
    </dgm:pt>
  </dgm:ptLst>
  <dgm:cxnLst>
    <dgm:cxn modelId="{04B1E3FC-42A1-45D7-8ACB-413B402F4D7D}" type="presOf" srcId="{020CBAC1-1FB7-4034-860F-B98FE0545CB2}" destId="{61FC0AFF-71C9-469E-A04A-1567D65F14E8}" srcOrd="0" destOrd="0" presId="urn:microsoft.com/office/officeart/2005/8/layout/cycle2"/>
    <dgm:cxn modelId="{0BD30B59-D10B-40AF-AC69-9B5F916C3D3C}" type="presOf" srcId="{CFFD4E96-DC3A-419A-9BE7-F2074455DBCF}" destId="{B449C68C-7BF2-4E34-9AD0-FC91DF90794E}" srcOrd="0" destOrd="0" presId="urn:microsoft.com/office/officeart/2005/8/layout/cycle2"/>
    <dgm:cxn modelId="{A76A6F9A-4573-4047-B215-553E9FC76426}" srcId="{6A67D2C1-AC6C-4B94-9C8F-95E308C1406F}" destId="{5CFF1196-A664-481F-BDE2-B795BB92318F}" srcOrd="1" destOrd="0" parTransId="{808A1AEC-B4DA-4173-8B0C-940667C54A85}" sibTransId="{28AFA3FF-934D-4B6D-B2DE-55292B5BFA42}"/>
    <dgm:cxn modelId="{16ABEB3C-50FA-408E-A0B6-9AD57805D140}" srcId="{6A67D2C1-AC6C-4B94-9C8F-95E308C1406F}" destId="{C62714E0-36D6-4C20-AFEE-1B23724393C0}" srcOrd="2" destOrd="0" parTransId="{BBAFF97B-1EB5-401F-BF01-0C65AFCEC0F6}" sibTransId="{020CBAC1-1FB7-4034-860F-B98FE0545CB2}"/>
    <dgm:cxn modelId="{47B6D394-1E26-4557-8E08-0F852D8E57DA}" type="presOf" srcId="{4873246B-A23E-4F45-945D-3C9A9A539379}" destId="{D06AA02E-C1D6-47B3-8323-BFF894B5AD3E}" srcOrd="0" destOrd="0" presId="urn:microsoft.com/office/officeart/2005/8/layout/cycle2"/>
    <dgm:cxn modelId="{A8D1E5D0-91C4-429F-90CC-DAADD1213D96}" type="presOf" srcId="{6A67D2C1-AC6C-4B94-9C8F-95E308C1406F}" destId="{478B6979-5434-45F2-ADFA-873687770C84}" srcOrd="0" destOrd="0" presId="urn:microsoft.com/office/officeart/2005/8/layout/cycle2"/>
    <dgm:cxn modelId="{C3AD342E-FA21-406A-92D6-56FC30F23D2E}" type="presOf" srcId="{28AFA3FF-934D-4B6D-B2DE-55292B5BFA42}" destId="{00D12310-BA25-4D08-8C60-7E61EE38C940}" srcOrd="1" destOrd="0" presId="urn:microsoft.com/office/officeart/2005/8/layout/cycle2"/>
    <dgm:cxn modelId="{115BBE2B-211A-4328-9882-05ACDCB1CA1D}" type="presOf" srcId="{28AFA3FF-934D-4B6D-B2DE-55292B5BFA42}" destId="{C6C0CB15-0172-47E5-AF67-9AC476D2EBBD}" srcOrd="0" destOrd="0" presId="urn:microsoft.com/office/officeart/2005/8/layout/cycle2"/>
    <dgm:cxn modelId="{80940624-FC98-41AC-9BAD-F2BDA87DAD05}" type="presOf" srcId="{905556BA-FC84-4B01-90E5-1F9D35FFD6FE}" destId="{63B41C01-4941-4DDD-866C-0204BD50817F}" srcOrd="0" destOrd="0" presId="urn:microsoft.com/office/officeart/2005/8/layout/cycle2"/>
    <dgm:cxn modelId="{2BB9AB8F-3C8D-4915-AA87-E5B0CB6AE6DA}" type="presOf" srcId="{C62714E0-36D6-4C20-AFEE-1B23724393C0}" destId="{F23EFADF-7891-498B-AE43-F752F03DB0CD}" srcOrd="0" destOrd="0" presId="urn:microsoft.com/office/officeart/2005/8/layout/cycle2"/>
    <dgm:cxn modelId="{5750382A-EA45-459D-B93E-255885C52770}" type="presOf" srcId="{020CBAC1-1FB7-4034-860F-B98FE0545CB2}" destId="{DF233722-1AF2-43AE-9725-736189F0D6A1}" srcOrd="1" destOrd="0" presId="urn:microsoft.com/office/officeart/2005/8/layout/cycle2"/>
    <dgm:cxn modelId="{0955CBA8-0445-4216-B2A7-E1E360C5957D}" type="presOf" srcId="{CFFD4E96-DC3A-419A-9BE7-F2074455DBCF}" destId="{17AD719A-59F4-40A7-B439-7CD397354B6A}" srcOrd="1" destOrd="0" presId="urn:microsoft.com/office/officeart/2005/8/layout/cycle2"/>
    <dgm:cxn modelId="{2B93E1C7-2E38-453F-AF94-C91DE4CD61C1}" srcId="{6A67D2C1-AC6C-4B94-9C8F-95E308C1406F}" destId="{905556BA-FC84-4B01-90E5-1F9D35FFD6FE}" srcOrd="0" destOrd="0" parTransId="{879B802E-2E4C-4C12-8D86-514B135C912B}" sibTransId="{CFFD4E96-DC3A-419A-9BE7-F2074455DBCF}"/>
    <dgm:cxn modelId="{FC52DB0E-898D-4B77-911D-EF690923194F}" type="presOf" srcId="{96C74673-6A37-4BA7-B092-F92A306EF063}" destId="{8AD6715C-9C8F-4464-9CAD-46D6A4A2109A}" srcOrd="0" destOrd="0" presId="urn:microsoft.com/office/officeart/2005/8/layout/cycle2"/>
    <dgm:cxn modelId="{10BFFCD0-5070-4B1D-B1C2-F4D1950EF308}" type="presOf" srcId="{5CFF1196-A664-481F-BDE2-B795BB92318F}" destId="{35EF5616-475A-4C4B-8F47-62A833391D37}" srcOrd="0" destOrd="0" presId="urn:microsoft.com/office/officeart/2005/8/layout/cycle2"/>
    <dgm:cxn modelId="{9B278D4A-2CBE-4636-B5EE-43312A5AFD0A}" srcId="{6A67D2C1-AC6C-4B94-9C8F-95E308C1406F}" destId="{96C74673-6A37-4BA7-B092-F92A306EF063}" srcOrd="3" destOrd="0" parTransId="{68B927E6-8052-42DB-B919-2BBF33644214}" sibTransId="{4873246B-A23E-4F45-945D-3C9A9A539379}"/>
    <dgm:cxn modelId="{7AC90738-8D6D-487E-A248-E4D4B4E1AED3}" type="presOf" srcId="{4873246B-A23E-4F45-945D-3C9A9A539379}" destId="{D76E49E3-4952-40B8-BEED-EAEEE7B711DD}" srcOrd="1" destOrd="0" presId="urn:microsoft.com/office/officeart/2005/8/layout/cycle2"/>
    <dgm:cxn modelId="{182B3211-A85A-4867-9E2D-8F1B158F7219}" type="presParOf" srcId="{478B6979-5434-45F2-ADFA-873687770C84}" destId="{63B41C01-4941-4DDD-866C-0204BD50817F}" srcOrd="0" destOrd="0" presId="urn:microsoft.com/office/officeart/2005/8/layout/cycle2"/>
    <dgm:cxn modelId="{3F63EE85-121E-46AE-B773-ABEC7A528876}" type="presParOf" srcId="{478B6979-5434-45F2-ADFA-873687770C84}" destId="{B449C68C-7BF2-4E34-9AD0-FC91DF90794E}" srcOrd="1" destOrd="0" presId="urn:microsoft.com/office/officeart/2005/8/layout/cycle2"/>
    <dgm:cxn modelId="{44FE7C82-2FE3-49E0-BBB6-689CA961E728}" type="presParOf" srcId="{B449C68C-7BF2-4E34-9AD0-FC91DF90794E}" destId="{17AD719A-59F4-40A7-B439-7CD397354B6A}" srcOrd="0" destOrd="0" presId="urn:microsoft.com/office/officeart/2005/8/layout/cycle2"/>
    <dgm:cxn modelId="{48D55DF3-BE57-4469-928E-EA30CEAF9F59}" type="presParOf" srcId="{478B6979-5434-45F2-ADFA-873687770C84}" destId="{35EF5616-475A-4C4B-8F47-62A833391D37}" srcOrd="2" destOrd="0" presId="urn:microsoft.com/office/officeart/2005/8/layout/cycle2"/>
    <dgm:cxn modelId="{58445EF8-A4B9-4161-B6FD-32C9D3E8B057}" type="presParOf" srcId="{478B6979-5434-45F2-ADFA-873687770C84}" destId="{C6C0CB15-0172-47E5-AF67-9AC476D2EBBD}" srcOrd="3" destOrd="0" presId="urn:microsoft.com/office/officeart/2005/8/layout/cycle2"/>
    <dgm:cxn modelId="{28DACC7C-AEC1-46BF-889D-CDEB43E1357C}" type="presParOf" srcId="{C6C0CB15-0172-47E5-AF67-9AC476D2EBBD}" destId="{00D12310-BA25-4D08-8C60-7E61EE38C940}" srcOrd="0" destOrd="0" presId="urn:microsoft.com/office/officeart/2005/8/layout/cycle2"/>
    <dgm:cxn modelId="{1010D72B-EEA9-4E51-9BAB-E1CEFED3624C}" type="presParOf" srcId="{478B6979-5434-45F2-ADFA-873687770C84}" destId="{F23EFADF-7891-498B-AE43-F752F03DB0CD}" srcOrd="4" destOrd="0" presId="urn:microsoft.com/office/officeart/2005/8/layout/cycle2"/>
    <dgm:cxn modelId="{E844BBF8-FBF9-4D8D-8FD5-F503355E690F}" type="presParOf" srcId="{478B6979-5434-45F2-ADFA-873687770C84}" destId="{61FC0AFF-71C9-469E-A04A-1567D65F14E8}" srcOrd="5" destOrd="0" presId="urn:microsoft.com/office/officeart/2005/8/layout/cycle2"/>
    <dgm:cxn modelId="{965A6D0C-DABB-4A7C-8DEF-4DB37A88E34A}" type="presParOf" srcId="{61FC0AFF-71C9-469E-A04A-1567D65F14E8}" destId="{DF233722-1AF2-43AE-9725-736189F0D6A1}" srcOrd="0" destOrd="0" presId="urn:microsoft.com/office/officeart/2005/8/layout/cycle2"/>
    <dgm:cxn modelId="{CD8C1EA8-BA2E-4F39-BA02-644A27930A6E}" type="presParOf" srcId="{478B6979-5434-45F2-ADFA-873687770C84}" destId="{8AD6715C-9C8F-4464-9CAD-46D6A4A2109A}" srcOrd="6" destOrd="0" presId="urn:microsoft.com/office/officeart/2005/8/layout/cycle2"/>
    <dgm:cxn modelId="{89C03DE4-C73B-42C0-B5C6-871E939374A9}" type="presParOf" srcId="{478B6979-5434-45F2-ADFA-873687770C84}" destId="{D06AA02E-C1D6-47B3-8323-BFF894B5AD3E}" srcOrd="7" destOrd="0" presId="urn:microsoft.com/office/officeart/2005/8/layout/cycle2"/>
    <dgm:cxn modelId="{2ED12810-A133-475B-BE24-DB79B5D6DE4C}" type="presParOf" srcId="{D06AA02E-C1D6-47B3-8323-BFF894B5AD3E}" destId="{D76E49E3-4952-40B8-BEED-EAEEE7B711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55BCD-19EF-4BFA-9594-831487BD887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D70FC5BA-5B35-46C5-A6EB-87E0A781A71B}">
      <dgm:prSet phldrT="[besedilo]"/>
      <dgm:spPr/>
      <dgm:t>
        <a:bodyPr/>
        <a:lstStyle/>
        <a:p>
          <a:r>
            <a:rPr lang="sl-SI" dirty="0" smtClean="0"/>
            <a:t>Združevanje kapitalistov </a:t>
          </a:r>
          <a:endParaRPr lang="sl-SI" dirty="0"/>
        </a:p>
      </dgm:t>
    </dgm:pt>
    <dgm:pt modelId="{924FF7EB-BE03-4439-9AE8-29C3B45646F9}" type="parTrans" cxnId="{A1A1B240-4DCA-41F7-B154-79E8C4FD85D0}">
      <dgm:prSet/>
      <dgm:spPr/>
      <dgm:t>
        <a:bodyPr/>
        <a:lstStyle/>
        <a:p>
          <a:endParaRPr lang="sl-SI"/>
        </a:p>
      </dgm:t>
    </dgm:pt>
    <dgm:pt modelId="{87022666-183E-424C-9BD1-5FD53B135BDC}" type="sibTrans" cxnId="{A1A1B240-4DCA-41F7-B154-79E8C4FD85D0}">
      <dgm:prSet/>
      <dgm:spPr/>
      <dgm:t>
        <a:bodyPr/>
        <a:lstStyle/>
        <a:p>
          <a:endParaRPr lang="sl-SI"/>
        </a:p>
      </dgm:t>
    </dgm:pt>
    <dgm:pt modelId="{C8ADFBB8-5F3F-46D6-8DD4-DCEFCCF0D691}">
      <dgm:prSet phldrT="[besedilo]"/>
      <dgm:spPr/>
      <dgm:t>
        <a:bodyPr/>
        <a:lstStyle/>
        <a:p>
          <a:r>
            <a:rPr lang="sl-SI" dirty="0" smtClean="0"/>
            <a:t>Delniške družbe</a:t>
          </a:r>
          <a:endParaRPr lang="sl-SI" dirty="0"/>
        </a:p>
      </dgm:t>
    </dgm:pt>
    <dgm:pt modelId="{F1BCA720-4707-459B-B979-1F32A49C9115}" type="parTrans" cxnId="{FC9B6736-B099-4F8F-8FE7-CA79B578D2EF}">
      <dgm:prSet/>
      <dgm:spPr/>
      <dgm:t>
        <a:bodyPr/>
        <a:lstStyle/>
        <a:p>
          <a:endParaRPr lang="sl-SI"/>
        </a:p>
      </dgm:t>
    </dgm:pt>
    <dgm:pt modelId="{5B9FC66D-5626-457C-AE52-C6D11C83C019}" type="sibTrans" cxnId="{FC9B6736-B099-4F8F-8FE7-CA79B578D2EF}">
      <dgm:prSet/>
      <dgm:spPr/>
      <dgm:t>
        <a:bodyPr/>
        <a:lstStyle/>
        <a:p>
          <a:endParaRPr lang="sl-SI"/>
        </a:p>
      </dgm:t>
    </dgm:pt>
    <dgm:pt modelId="{01703437-F5EA-417E-988B-42831BCA0AE0}">
      <dgm:prSet phldrT="[besedilo]"/>
      <dgm:spPr/>
      <dgm:t>
        <a:bodyPr/>
        <a:lstStyle/>
        <a:p>
          <a:r>
            <a:rPr lang="sl-SI" dirty="0" smtClean="0"/>
            <a:t>Potrdila o lastništvu (delnice)</a:t>
          </a:r>
          <a:endParaRPr lang="sl-SI" dirty="0"/>
        </a:p>
      </dgm:t>
    </dgm:pt>
    <dgm:pt modelId="{57515E7C-FE7E-4C04-98C4-A981162C8B04}" type="parTrans" cxnId="{E3E2E65F-00B2-48FF-8BDB-178EF2F9BEED}">
      <dgm:prSet/>
      <dgm:spPr/>
      <dgm:t>
        <a:bodyPr/>
        <a:lstStyle/>
        <a:p>
          <a:endParaRPr lang="sl-SI"/>
        </a:p>
      </dgm:t>
    </dgm:pt>
    <dgm:pt modelId="{CDC98C6F-D6BB-4969-BB35-0093E6A2458E}" type="sibTrans" cxnId="{E3E2E65F-00B2-48FF-8BDB-178EF2F9BEED}">
      <dgm:prSet/>
      <dgm:spPr/>
      <dgm:t>
        <a:bodyPr/>
        <a:lstStyle/>
        <a:p>
          <a:endParaRPr lang="sl-SI"/>
        </a:p>
      </dgm:t>
    </dgm:pt>
    <dgm:pt modelId="{6DDCEEC0-84E3-43EB-9994-F4FD488C17D7}" type="pres">
      <dgm:prSet presAssocID="{6CD55BCD-19EF-4BFA-9594-831487BD887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CC943E62-FBCC-4F2B-BA2C-2299346E9406}" type="pres">
      <dgm:prSet presAssocID="{D70FC5BA-5B35-46C5-A6EB-87E0A781A71B}" presName="chaos" presStyleCnt="0"/>
      <dgm:spPr/>
    </dgm:pt>
    <dgm:pt modelId="{18CE6C77-4DD6-4681-9D7F-1799B633DDBA}" type="pres">
      <dgm:prSet presAssocID="{D70FC5BA-5B35-46C5-A6EB-87E0A781A71B}" presName="parTx1" presStyleLbl="revTx" presStyleIdx="0" presStyleCnt="2"/>
      <dgm:spPr/>
      <dgm:t>
        <a:bodyPr/>
        <a:lstStyle/>
        <a:p>
          <a:endParaRPr lang="sl-SI"/>
        </a:p>
      </dgm:t>
    </dgm:pt>
    <dgm:pt modelId="{D4D65ED7-32D1-4D8C-ACC9-4161049D6207}" type="pres">
      <dgm:prSet presAssocID="{D70FC5BA-5B35-46C5-A6EB-87E0A781A71B}" presName="c1" presStyleLbl="node1" presStyleIdx="0" presStyleCnt="19"/>
      <dgm:spPr/>
    </dgm:pt>
    <dgm:pt modelId="{DCDC7797-B84E-4014-8F31-E808ED0C6C51}" type="pres">
      <dgm:prSet presAssocID="{D70FC5BA-5B35-46C5-A6EB-87E0A781A71B}" presName="c2" presStyleLbl="node1" presStyleIdx="1" presStyleCnt="19"/>
      <dgm:spPr/>
    </dgm:pt>
    <dgm:pt modelId="{A58EB5E3-E4BC-4AA1-915B-71059C350595}" type="pres">
      <dgm:prSet presAssocID="{D70FC5BA-5B35-46C5-A6EB-87E0A781A71B}" presName="c3" presStyleLbl="node1" presStyleIdx="2" presStyleCnt="19"/>
      <dgm:spPr/>
    </dgm:pt>
    <dgm:pt modelId="{8C093057-F8FE-4A08-BF8A-96138603CF8F}" type="pres">
      <dgm:prSet presAssocID="{D70FC5BA-5B35-46C5-A6EB-87E0A781A71B}" presName="c4" presStyleLbl="node1" presStyleIdx="3" presStyleCnt="19"/>
      <dgm:spPr/>
    </dgm:pt>
    <dgm:pt modelId="{D2063909-102A-4149-B90D-50BC529AA143}" type="pres">
      <dgm:prSet presAssocID="{D70FC5BA-5B35-46C5-A6EB-87E0A781A71B}" presName="c5" presStyleLbl="node1" presStyleIdx="4" presStyleCnt="19"/>
      <dgm:spPr/>
    </dgm:pt>
    <dgm:pt modelId="{D2C62A4C-58E7-4159-BCF8-8862C60E781E}" type="pres">
      <dgm:prSet presAssocID="{D70FC5BA-5B35-46C5-A6EB-87E0A781A71B}" presName="c6" presStyleLbl="node1" presStyleIdx="5" presStyleCnt="19"/>
      <dgm:spPr/>
    </dgm:pt>
    <dgm:pt modelId="{EED1E7F0-821A-4814-84FC-B0DCAC551939}" type="pres">
      <dgm:prSet presAssocID="{D70FC5BA-5B35-46C5-A6EB-87E0A781A71B}" presName="c7" presStyleLbl="node1" presStyleIdx="6" presStyleCnt="19"/>
      <dgm:spPr/>
    </dgm:pt>
    <dgm:pt modelId="{BA6ABA6B-4CF3-45FA-8898-15501ED8EBC4}" type="pres">
      <dgm:prSet presAssocID="{D70FC5BA-5B35-46C5-A6EB-87E0A781A71B}" presName="c8" presStyleLbl="node1" presStyleIdx="7" presStyleCnt="19"/>
      <dgm:spPr/>
    </dgm:pt>
    <dgm:pt modelId="{BCE6A636-8B75-4514-B2B3-FEED3118162A}" type="pres">
      <dgm:prSet presAssocID="{D70FC5BA-5B35-46C5-A6EB-87E0A781A71B}" presName="c9" presStyleLbl="node1" presStyleIdx="8" presStyleCnt="19"/>
      <dgm:spPr/>
    </dgm:pt>
    <dgm:pt modelId="{46750E73-1839-47BE-AD8E-512A92CA355B}" type="pres">
      <dgm:prSet presAssocID="{D70FC5BA-5B35-46C5-A6EB-87E0A781A71B}" presName="c10" presStyleLbl="node1" presStyleIdx="9" presStyleCnt="19"/>
      <dgm:spPr/>
    </dgm:pt>
    <dgm:pt modelId="{49F6A2C2-E1C8-4C88-B8B5-A1DC7FFE7526}" type="pres">
      <dgm:prSet presAssocID="{D70FC5BA-5B35-46C5-A6EB-87E0A781A71B}" presName="c11" presStyleLbl="node1" presStyleIdx="10" presStyleCnt="19"/>
      <dgm:spPr/>
    </dgm:pt>
    <dgm:pt modelId="{20952090-F8ED-4B1A-9D26-A24FF27D929B}" type="pres">
      <dgm:prSet presAssocID="{D70FC5BA-5B35-46C5-A6EB-87E0A781A71B}" presName="c12" presStyleLbl="node1" presStyleIdx="11" presStyleCnt="19"/>
      <dgm:spPr/>
    </dgm:pt>
    <dgm:pt modelId="{831C314C-F6C2-45E5-82C9-07B43D370280}" type="pres">
      <dgm:prSet presAssocID="{D70FC5BA-5B35-46C5-A6EB-87E0A781A71B}" presName="c13" presStyleLbl="node1" presStyleIdx="12" presStyleCnt="19"/>
      <dgm:spPr/>
    </dgm:pt>
    <dgm:pt modelId="{F13BCB0E-BFBC-4A78-A960-54A6C57DDB20}" type="pres">
      <dgm:prSet presAssocID="{D70FC5BA-5B35-46C5-A6EB-87E0A781A71B}" presName="c14" presStyleLbl="node1" presStyleIdx="13" presStyleCnt="19"/>
      <dgm:spPr/>
    </dgm:pt>
    <dgm:pt modelId="{DC1506F6-E59C-4BA2-83EA-F9C254C3F4A8}" type="pres">
      <dgm:prSet presAssocID="{D70FC5BA-5B35-46C5-A6EB-87E0A781A71B}" presName="c15" presStyleLbl="node1" presStyleIdx="14" presStyleCnt="19"/>
      <dgm:spPr/>
    </dgm:pt>
    <dgm:pt modelId="{3EE06F3B-E0DA-4B7D-874F-3220938D7F20}" type="pres">
      <dgm:prSet presAssocID="{D70FC5BA-5B35-46C5-A6EB-87E0A781A71B}" presName="c16" presStyleLbl="node1" presStyleIdx="15" presStyleCnt="19"/>
      <dgm:spPr/>
    </dgm:pt>
    <dgm:pt modelId="{C880DB5D-2333-4AB5-B4AD-D22705FF6E5D}" type="pres">
      <dgm:prSet presAssocID="{D70FC5BA-5B35-46C5-A6EB-87E0A781A71B}" presName="c17" presStyleLbl="node1" presStyleIdx="16" presStyleCnt="19"/>
      <dgm:spPr/>
    </dgm:pt>
    <dgm:pt modelId="{025071F4-606C-4BAC-99F5-CA87A6397565}" type="pres">
      <dgm:prSet presAssocID="{D70FC5BA-5B35-46C5-A6EB-87E0A781A71B}" presName="c18" presStyleLbl="node1" presStyleIdx="17" presStyleCnt="19"/>
      <dgm:spPr/>
    </dgm:pt>
    <dgm:pt modelId="{B6F4A5E9-EF4F-4A18-80EA-7BB8FD246A24}" type="pres">
      <dgm:prSet presAssocID="{87022666-183E-424C-9BD1-5FD53B135BDC}" presName="chevronComposite1" presStyleCnt="0"/>
      <dgm:spPr/>
    </dgm:pt>
    <dgm:pt modelId="{FDB83396-B8D9-4E81-89CD-31E4CE3D95FE}" type="pres">
      <dgm:prSet presAssocID="{87022666-183E-424C-9BD1-5FD53B135BDC}" presName="chevron1" presStyleLbl="sibTrans2D1" presStyleIdx="0" presStyleCnt="2"/>
      <dgm:spPr/>
    </dgm:pt>
    <dgm:pt modelId="{770EE89D-CCD5-4CAA-B942-665DC5D75DE3}" type="pres">
      <dgm:prSet presAssocID="{87022666-183E-424C-9BD1-5FD53B135BDC}" presName="spChevron1" presStyleCnt="0"/>
      <dgm:spPr/>
    </dgm:pt>
    <dgm:pt modelId="{1A3E3109-C795-4D74-B2E0-0BE7358C1BEA}" type="pres">
      <dgm:prSet presAssocID="{87022666-183E-424C-9BD1-5FD53B135BDC}" presName="overlap" presStyleCnt="0"/>
      <dgm:spPr/>
    </dgm:pt>
    <dgm:pt modelId="{76BF980E-DACD-4681-A963-421F07E6501B}" type="pres">
      <dgm:prSet presAssocID="{87022666-183E-424C-9BD1-5FD53B135BDC}" presName="chevronComposite2" presStyleCnt="0"/>
      <dgm:spPr/>
    </dgm:pt>
    <dgm:pt modelId="{922CB212-FF5B-4FB2-92ED-71A376546A1F}" type="pres">
      <dgm:prSet presAssocID="{87022666-183E-424C-9BD1-5FD53B135BDC}" presName="chevron2" presStyleLbl="sibTrans2D1" presStyleIdx="1" presStyleCnt="2"/>
      <dgm:spPr/>
    </dgm:pt>
    <dgm:pt modelId="{C46D1D73-AB5D-49AD-BCC2-11D0A86854B6}" type="pres">
      <dgm:prSet presAssocID="{87022666-183E-424C-9BD1-5FD53B135BDC}" presName="spChevron2" presStyleCnt="0"/>
      <dgm:spPr/>
    </dgm:pt>
    <dgm:pt modelId="{B4F2B874-AA09-4E28-A74D-7CC01C1C72CD}" type="pres">
      <dgm:prSet presAssocID="{C8ADFBB8-5F3F-46D6-8DD4-DCEFCCF0D691}" presName="last" presStyleCnt="0"/>
      <dgm:spPr/>
    </dgm:pt>
    <dgm:pt modelId="{3BA2FF47-4826-4AC8-A653-CCED6AC945BA}" type="pres">
      <dgm:prSet presAssocID="{C8ADFBB8-5F3F-46D6-8DD4-DCEFCCF0D691}" presName="circleTx" presStyleLbl="node1" presStyleIdx="18" presStyleCnt="19"/>
      <dgm:spPr/>
      <dgm:t>
        <a:bodyPr/>
        <a:lstStyle/>
        <a:p>
          <a:endParaRPr lang="sl-SI"/>
        </a:p>
      </dgm:t>
    </dgm:pt>
    <dgm:pt modelId="{7CE3F353-D14D-464E-8A5F-280E4E4569A1}" type="pres">
      <dgm:prSet presAssocID="{C8ADFBB8-5F3F-46D6-8DD4-DCEFCCF0D691}" presName="desTxN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F00B91E-DF77-45ED-A701-207DED40A805}" type="pres">
      <dgm:prSet presAssocID="{C8ADFBB8-5F3F-46D6-8DD4-DCEFCCF0D691}" presName="spN" presStyleCnt="0"/>
      <dgm:spPr/>
    </dgm:pt>
  </dgm:ptLst>
  <dgm:cxnLst>
    <dgm:cxn modelId="{FC9B6736-B099-4F8F-8FE7-CA79B578D2EF}" srcId="{6CD55BCD-19EF-4BFA-9594-831487BD8876}" destId="{C8ADFBB8-5F3F-46D6-8DD4-DCEFCCF0D691}" srcOrd="1" destOrd="0" parTransId="{F1BCA720-4707-459B-B979-1F32A49C9115}" sibTransId="{5B9FC66D-5626-457C-AE52-C6D11C83C019}"/>
    <dgm:cxn modelId="{A8F9AF8C-342C-48D0-8540-81FED02EF986}" type="presOf" srcId="{C8ADFBB8-5F3F-46D6-8DD4-DCEFCCF0D691}" destId="{3BA2FF47-4826-4AC8-A653-CCED6AC945BA}" srcOrd="0" destOrd="0" presId="urn:microsoft.com/office/officeart/2009/3/layout/RandomtoResultProcess"/>
    <dgm:cxn modelId="{90399CD4-355C-493B-A2C3-9229C436135F}" type="presOf" srcId="{01703437-F5EA-417E-988B-42831BCA0AE0}" destId="{7CE3F353-D14D-464E-8A5F-280E4E4569A1}" srcOrd="0" destOrd="0" presId="urn:microsoft.com/office/officeart/2009/3/layout/RandomtoResultProcess"/>
    <dgm:cxn modelId="{A1A1B240-4DCA-41F7-B154-79E8C4FD85D0}" srcId="{6CD55BCD-19EF-4BFA-9594-831487BD8876}" destId="{D70FC5BA-5B35-46C5-A6EB-87E0A781A71B}" srcOrd="0" destOrd="0" parTransId="{924FF7EB-BE03-4439-9AE8-29C3B45646F9}" sibTransId="{87022666-183E-424C-9BD1-5FD53B135BDC}"/>
    <dgm:cxn modelId="{E3E2E65F-00B2-48FF-8BDB-178EF2F9BEED}" srcId="{C8ADFBB8-5F3F-46D6-8DD4-DCEFCCF0D691}" destId="{01703437-F5EA-417E-988B-42831BCA0AE0}" srcOrd="0" destOrd="0" parTransId="{57515E7C-FE7E-4C04-98C4-A981162C8B04}" sibTransId="{CDC98C6F-D6BB-4969-BB35-0093E6A2458E}"/>
    <dgm:cxn modelId="{B07741E6-A06D-4008-838E-DAF666F93172}" type="presOf" srcId="{D70FC5BA-5B35-46C5-A6EB-87E0A781A71B}" destId="{18CE6C77-4DD6-4681-9D7F-1799B633DDBA}" srcOrd="0" destOrd="0" presId="urn:microsoft.com/office/officeart/2009/3/layout/RandomtoResultProcess"/>
    <dgm:cxn modelId="{60302021-9580-4C7C-BB58-7F197112CF09}" type="presOf" srcId="{6CD55BCD-19EF-4BFA-9594-831487BD8876}" destId="{6DDCEEC0-84E3-43EB-9994-F4FD488C17D7}" srcOrd="0" destOrd="0" presId="urn:microsoft.com/office/officeart/2009/3/layout/RandomtoResultProcess"/>
    <dgm:cxn modelId="{2C32C9FE-0A7C-409D-9860-5858F9334A15}" type="presParOf" srcId="{6DDCEEC0-84E3-43EB-9994-F4FD488C17D7}" destId="{CC943E62-FBCC-4F2B-BA2C-2299346E9406}" srcOrd="0" destOrd="0" presId="urn:microsoft.com/office/officeart/2009/3/layout/RandomtoResultProcess"/>
    <dgm:cxn modelId="{9C3452C1-CFBA-4C96-95CA-D25FEAB3E016}" type="presParOf" srcId="{CC943E62-FBCC-4F2B-BA2C-2299346E9406}" destId="{18CE6C77-4DD6-4681-9D7F-1799B633DDBA}" srcOrd="0" destOrd="0" presId="urn:microsoft.com/office/officeart/2009/3/layout/RandomtoResultProcess"/>
    <dgm:cxn modelId="{C8A86AFD-E06B-49B8-9413-2A8A9A8744AD}" type="presParOf" srcId="{CC943E62-FBCC-4F2B-BA2C-2299346E9406}" destId="{D4D65ED7-32D1-4D8C-ACC9-4161049D6207}" srcOrd="1" destOrd="0" presId="urn:microsoft.com/office/officeart/2009/3/layout/RandomtoResultProcess"/>
    <dgm:cxn modelId="{D33497F1-8298-4973-831A-D6865292FC9F}" type="presParOf" srcId="{CC943E62-FBCC-4F2B-BA2C-2299346E9406}" destId="{DCDC7797-B84E-4014-8F31-E808ED0C6C51}" srcOrd="2" destOrd="0" presId="urn:microsoft.com/office/officeart/2009/3/layout/RandomtoResultProcess"/>
    <dgm:cxn modelId="{1281BCEB-1DE5-4412-A448-199680114FFA}" type="presParOf" srcId="{CC943E62-FBCC-4F2B-BA2C-2299346E9406}" destId="{A58EB5E3-E4BC-4AA1-915B-71059C350595}" srcOrd="3" destOrd="0" presId="urn:microsoft.com/office/officeart/2009/3/layout/RandomtoResultProcess"/>
    <dgm:cxn modelId="{A23B8167-8BF8-4385-9AAD-6E647EF893E6}" type="presParOf" srcId="{CC943E62-FBCC-4F2B-BA2C-2299346E9406}" destId="{8C093057-F8FE-4A08-BF8A-96138603CF8F}" srcOrd="4" destOrd="0" presId="urn:microsoft.com/office/officeart/2009/3/layout/RandomtoResultProcess"/>
    <dgm:cxn modelId="{B2E819A3-CA15-4330-BAC2-37460338D90C}" type="presParOf" srcId="{CC943E62-FBCC-4F2B-BA2C-2299346E9406}" destId="{D2063909-102A-4149-B90D-50BC529AA143}" srcOrd="5" destOrd="0" presId="urn:microsoft.com/office/officeart/2009/3/layout/RandomtoResultProcess"/>
    <dgm:cxn modelId="{38EC44BE-EA56-4ADA-BBE9-62D781B39B94}" type="presParOf" srcId="{CC943E62-FBCC-4F2B-BA2C-2299346E9406}" destId="{D2C62A4C-58E7-4159-BCF8-8862C60E781E}" srcOrd="6" destOrd="0" presId="urn:microsoft.com/office/officeart/2009/3/layout/RandomtoResultProcess"/>
    <dgm:cxn modelId="{1FB8DCA6-6857-4387-ABC2-7A494316902B}" type="presParOf" srcId="{CC943E62-FBCC-4F2B-BA2C-2299346E9406}" destId="{EED1E7F0-821A-4814-84FC-B0DCAC551939}" srcOrd="7" destOrd="0" presId="urn:microsoft.com/office/officeart/2009/3/layout/RandomtoResultProcess"/>
    <dgm:cxn modelId="{5D3A25E1-FF41-47C2-B4B9-C572DDE527BD}" type="presParOf" srcId="{CC943E62-FBCC-4F2B-BA2C-2299346E9406}" destId="{BA6ABA6B-4CF3-45FA-8898-15501ED8EBC4}" srcOrd="8" destOrd="0" presId="urn:microsoft.com/office/officeart/2009/3/layout/RandomtoResultProcess"/>
    <dgm:cxn modelId="{CA5F507D-B10D-4648-A0FC-DC7C76BBDFDB}" type="presParOf" srcId="{CC943E62-FBCC-4F2B-BA2C-2299346E9406}" destId="{BCE6A636-8B75-4514-B2B3-FEED3118162A}" srcOrd="9" destOrd="0" presId="urn:microsoft.com/office/officeart/2009/3/layout/RandomtoResultProcess"/>
    <dgm:cxn modelId="{0C919FE5-EE0D-4CD7-BF48-10B66D77CE6B}" type="presParOf" srcId="{CC943E62-FBCC-4F2B-BA2C-2299346E9406}" destId="{46750E73-1839-47BE-AD8E-512A92CA355B}" srcOrd="10" destOrd="0" presId="urn:microsoft.com/office/officeart/2009/3/layout/RandomtoResultProcess"/>
    <dgm:cxn modelId="{7D68A8FC-9936-418E-A872-34CE0A228BC4}" type="presParOf" srcId="{CC943E62-FBCC-4F2B-BA2C-2299346E9406}" destId="{49F6A2C2-E1C8-4C88-B8B5-A1DC7FFE7526}" srcOrd="11" destOrd="0" presId="urn:microsoft.com/office/officeart/2009/3/layout/RandomtoResultProcess"/>
    <dgm:cxn modelId="{A3B04F0C-4F4C-4B4F-A8AC-122814D3CF4A}" type="presParOf" srcId="{CC943E62-FBCC-4F2B-BA2C-2299346E9406}" destId="{20952090-F8ED-4B1A-9D26-A24FF27D929B}" srcOrd="12" destOrd="0" presId="urn:microsoft.com/office/officeart/2009/3/layout/RandomtoResultProcess"/>
    <dgm:cxn modelId="{01A15B7E-1DF1-4889-8656-52EAA730A5D9}" type="presParOf" srcId="{CC943E62-FBCC-4F2B-BA2C-2299346E9406}" destId="{831C314C-F6C2-45E5-82C9-07B43D370280}" srcOrd="13" destOrd="0" presId="urn:microsoft.com/office/officeart/2009/3/layout/RandomtoResultProcess"/>
    <dgm:cxn modelId="{5580A86D-DE38-4B00-8243-00EC68068331}" type="presParOf" srcId="{CC943E62-FBCC-4F2B-BA2C-2299346E9406}" destId="{F13BCB0E-BFBC-4A78-A960-54A6C57DDB20}" srcOrd="14" destOrd="0" presId="urn:microsoft.com/office/officeart/2009/3/layout/RandomtoResultProcess"/>
    <dgm:cxn modelId="{F8A3D6EB-AA04-4AE7-9654-9440CADAFEB1}" type="presParOf" srcId="{CC943E62-FBCC-4F2B-BA2C-2299346E9406}" destId="{DC1506F6-E59C-4BA2-83EA-F9C254C3F4A8}" srcOrd="15" destOrd="0" presId="urn:microsoft.com/office/officeart/2009/3/layout/RandomtoResultProcess"/>
    <dgm:cxn modelId="{0D363857-67D4-48C3-8B26-8235151EA8DD}" type="presParOf" srcId="{CC943E62-FBCC-4F2B-BA2C-2299346E9406}" destId="{3EE06F3B-E0DA-4B7D-874F-3220938D7F20}" srcOrd="16" destOrd="0" presId="urn:microsoft.com/office/officeart/2009/3/layout/RandomtoResultProcess"/>
    <dgm:cxn modelId="{E2BFC9D5-3EC7-45D4-A4C4-7A84A56D88F5}" type="presParOf" srcId="{CC943E62-FBCC-4F2B-BA2C-2299346E9406}" destId="{C880DB5D-2333-4AB5-B4AD-D22705FF6E5D}" srcOrd="17" destOrd="0" presId="urn:microsoft.com/office/officeart/2009/3/layout/RandomtoResultProcess"/>
    <dgm:cxn modelId="{7BBD250E-BE6C-4F08-AE67-2B86C3873748}" type="presParOf" srcId="{CC943E62-FBCC-4F2B-BA2C-2299346E9406}" destId="{025071F4-606C-4BAC-99F5-CA87A6397565}" srcOrd="18" destOrd="0" presId="urn:microsoft.com/office/officeart/2009/3/layout/RandomtoResultProcess"/>
    <dgm:cxn modelId="{D90C9E24-55BA-45CA-96E5-A99CBB09DF94}" type="presParOf" srcId="{6DDCEEC0-84E3-43EB-9994-F4FD488C17D7}" destId="{B6F4A5E9-EF4F-4A18-80EA-7BB8FD246A24}" srcOrd="1" destOrd="0" presId="urn:microsoft.com/office/officeart/2009/3/layout/RandomtoResultProcess"/>
    <dgm:cxn modelId="{9D1774AD-6FB5-4D61-BCD2-69FB7FE3701D}" type="presParOf" srcId="{B6F4A5E9-EF4F-4A18-80EA-7BB8FD246A24}" destId="{FDB83396-B8D9-4E81-89CD-31E4CE3D95FE}" srcOrd="0" destOrd="0" presId="urn:microsoft.com/office/officeart/2009/3/layout/RandomtoResultProcess"/>
    <dgm:cxn modelId="{6ADB551F-8912-4EB3-85BD-72C8E928A5FC}" type="presParOf" srcId="{B6F4A5E9-EF4F-4A18-80EA-7BB8FD246A24}" destId="{770EE89D-CCD5-4CAA-B942-665DC5D75DE3}" srcOrd="1" destOrd="0" presId="urn:microsoft.com/office/officeart/2009/3/layout/RandomtoResultProcess"/>
    <dgm:cxn modelId="{244BA378-FC8A-40AB-80BF-2281B5E7369C}" type="presParOf" srcId="{6DDCEEC0-84E3-43EB-9994-F4FD488C17D7}" destId="{1A3E3109-C795-4D74-B2E0-0BE7358C1BEA}" srcOrd="2" destOrd="0" presId="urn:microsoft.com/office/officeart/2009/3/layout/RandomtoResultProcess"/>
    <dgm:cxn modelId="{9E6FFBDE-FC39-4F4D-8246-720224309FF7}" type="presParOf" srcId="{6DDCEEC0-84E3-43EB-9994-F4FD488C17D7}" destId="{76BF980E-DACD-4681-A963-421F07E6501B}" srcOrd="3" destOrd="0" presId="urn:microsoft.com/office/officeart/2009/3/layout/RandomtoResultProcess"/>
    <dgm:cxn modelId="{903E8FCE-5F7E-4C41-B631-656F480ED2D3}" type="presParOf" srcId="{76BF980E-DACD-4681-A963-421F07E6501B}" destId="{922CB212-FF5B-4FB2-92ED-71A376546A1F}" srcOrd="0" destOrd="0" presId="urn:microsoft.com/office/officeart/2009/3/layout/RandomtoResultProcess"/>
    <dgm:cxn modelId="{3FA1CFE4-8F98-4F63-A951-435B027F9CEA}" type="presParOf" srcId="{76BF980E-DACD-4681-A963-421F07E6501B}" destId="{C46D1D73-AB5D-49AD-BCC2-11D0A86854B6}" srcOrd="1" destOrd="0" presId="urn:microsoft.com/office/officeart/2009/3/layout/RandomtoResultProcess"/>
    <dgm:cxn modelId="{3AF70070-6E1B-4DE2-B884-6BEAA624E716}" type="presParOf" srcId="{6DDCEEC0-84E3-43EB-9994-F4FD488C17D7}" destId="{B4F2B874-AA09-4E28-A74D-7CC01C1C72CD}" srcOrd="4" destOrd="0" presId="urn:microsoft.com/office/officeart/2009/3/layout/RandomtoResultProcess"/>
    <dgm:cxn modelId="{B4CB40AC-F6D7-4AFD-844F-DDFECFBEC633}" type="presParOf" srcId="{B4F2B874-AA09-4E28-A74D-7CC01C1C72CD}" destId="{3BA2FF47-4826-4AC8-A653-CCED6AC945BA}" srcOrd="0" destOrd="0" presId="urn:microsoft.com/office/officeart/2009/3/layout/RandomtoResultProcess"/>
    <dgm:cxn modelId="{D3B78598-2F9B-4399-8DB8-C9E5BA069C69}" type="presParOf" srcId="{B4F2B874-AA09-4E28-A74D-7CC01C1C72CD}" destId="{7CE3F353-D14D-464E-8A5F-280E4E4569A1}" srcOrd="1" destOrd="0" presId="urn:microsoft.com/office/officeart/2009/3/layout/RandomtoResultProcess"/>
    <dgm:cxn modelId="{83AAEC17-E85C-4468-8FA1-A9D546190B9E}" type="presParOf" srcId="{B4F2B874-AA09-4E28-A74D-7CC01C1C72CD}" destId="{EF00B91E-DF77-45ED-A701-207DED40A80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80455-495B-4EB6-A1D9-7D8435DADE1A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FEBEBCAB-FCAE-40CE-9FB3-73CABE9BDDB1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Država ne nadzoruje gospodarstva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E43B8-AA0D-49AF-95F3-22E214FA8B4A}" type="parTrans" cxnId="{F568AA15-4BFA-4406-8ABC-E139FE3DC53C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2DFDAB-073D-4346-B1CF-8D1002596DB8}" type="sibTrans" cxnId="{F568AA15-4BFA-4406-8ABC-E139FE3DC53C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D66AD-ABB3-4DAC-B97D-5B81C0DC39C6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pogojih in plačah odločajo kapitalisti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73AD4-52EC-4AC6-B918-A0068D2FDD0E}" type="parTrans" cxnId="{D17E4128-7558-4D05-9C18-254CB731533D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34559-B553-4A87-BE6A-D963C5B67E40}" type="sibTrans" cxnId="{D17E4128-7558-4D05-9C18-254CB731533D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C34D5F-346C-4856-B263-BDDBB5E23C0F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Prosti trg oblikujeta tekmovalnost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E65D7-B4DF-43A2-A7C6-675748A3E34E}" type="parTrans" cxnId="{57E72567-6D46-4C89-ACB7-10D38C9CD2C8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D7D9C-5CCF-4653-AE42-FA5E023DCF0B}" type="sibTrans" cxnId="{57E72567-6D46-4C89-ACB7-10D38C9CD2C8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8E435-E224-4B2C-9F40-6CD0FB5D95EC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Svobodno oblikovanje cen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327BD-0236-4BD7-8CCD-DE913185127E}" type="parTrans" cxnId="{6036CFC4-D7FB-4BD0-BDD6-7CEF0CFA5057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803FB-DEBE-4A5E-9323-EA502D478492}" type="sibTrans" cxnId="{6036CFC4-D7FB-4BD0-BDD6-7CEF0CFA5057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876EA2-58A1-4918-91B5-35D0328F1A6B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Povpraševanje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FFA7E6-C2DE-48F4-BC0E-BCE4C2B3E762}" type="parTrans" cxnId="{3109EFBF-0393-457C-A4FC-D64EB296791D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45C94-A14E-4DC8-B00B-232D9996C5F1}" type="sibTrans" cxnId="{3109EFBF-0393-457C-A4FC-D64EB296791D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BDF5E-AE01-4A00-9086-A6D148108A16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Ponudba 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A0C3B7-77CC-4506-A846-4EE2781ED13F}" type="parTrans" cxnId="{F9FF60E6-AD97-449F-87E2-5C782B582760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90E081-46C5-4792-9DEE-6F4B4641FA31}" type="sibTrans" cxnId="{F9FF60E6-AD97-449F-87E2-5C782B582760}">
      <dgm:prSet/>
      <dgm:spPr/>
      <dgm:t>
        <a:bodyPr/>
        <a:lstStyle/>
        <a:p>
          <a:endParaRPr lang="sl-SI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71B9D6-BCEA-4F76-80C4-500F76163803}" type="pres">
      <dgm:prSet presAssocID="{09E80455-495B-4EB6-A1D9-7D8435DADE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4E1B95F-51DD-4920-A29A-E7446E809C72}" type="pres">
      <dgm:prSet presAssocID="{73B8E435-E224-4B2C-9F40-6CD0FB5D95EC}" presName="boxAndChildren" presStyleCnt="0"/>
      <dgm:spPr/>
    </dgm:pt>
    <dgm:pt modelId="{A6ABBEC5-4C56-4990-AF6B-B3BE27506BF4}" type="pres">
      <dgm:prSet presAssocID="{73B8E435-E224-4B2C-9F40-6CD0FB5D95EC}" presName="parentTextBox" presStyleLbl="node1" presStyleIdx="0" presStyleCnt="4"/>
      <dgm:spPr/>
      <dgm:t>
        <a:bodyPr/>
        <a:lstStyle/>
        <a:p>
          <a:endParaRPr lang="sl-SI"/>
        </a:p>
      </dgm:t>
    </dgm:pt>
    <dgm:pt modelId="{8F8E02EC-ABDF-45A6-A8A7-D47216852813}" type="pres">
      <dgm:prSet presAssocID="{5F8D7D9C-5CCF-4653-AE42-FA5E023DCF0B}" presName="sp" presStyleCnt="0"/>
      <dgm:spPr/>
    </dgm:pt>
    <dgm:pt modelId="{BC7BA579-69F4-4EC8-9FB7-947039168F73}" type="pres">
      <dgm:prSet presAssocID="{00C34D5F-346C-4856-B263-BDDBB5E23C0F}" presName="arrowAndChildren" presStyleCnt="0"/>
      <dgm:spPr/>
    </dgm:pt>
    <dgm:pt modelId="{D4710CF8-717C-48DB-BC96-DB5D987D7965}" type="pres">
      <dgm:prSet presAssocID="{00C34D5F-346C-4856-B263-BDDBB5E23C0F}" presName="parentTextArrow" presStyleLbl="node1" presStyleIdx="0" presStyleCnt="4"/>
      <dgm:spPr/>
      <dgm:t>
        <a:bodyPr/>
        <a:lstStyle/>
        <a:p>
          <a:endParaRPr lang="sl-SI"/>
        </a:p>
      </dgm:t>
    </dgm:pt>
    <dgm:pt modelId="{8D4FE7D9-1720-4D45-8A04-1FB6BC30443A}" type="pres">
      <dgm:prSet presAssocID="{00C34D5F-346C-4856-B263-BDDBB5E23C0F}" presName="arrow" presStyleLbl="node1" presStyleIdx="1" presStyleCnt="4"/>
      <dgm:spPr/>
      <dgm:t>
        <a:bodyPr/>
        <a:lstStyle/>
        <a:p>
          <a:endParaRPr lang="sl-SI"/>
        </a:p>
      </dgm:t>
    </dgm:pt>
    <dgm:pt modelId="{297EA78F-E9D2-4104-97F7-86796351E0C0}" type="pres">
      <dgm:prSet presAssocID="{00C34D5F-346C-4856-B263-BDDBB5E23C0F}" presName="descendantArrow" presStyleCnt="0"/>
      <dgm:spPr/>
    </dgm:pt>
    <dgm:pt modelId="{2C02E2A7-45B6-4927-82A0-BA2324E39A33}" type="pres">
      <dgm:prSet presAssocID="{51876EA2-58A1-4918-91B5-35D0328F1A6B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F46E46-B93D-4465-93C4-2BF84E2DE4BF}" type="pres">
      <dgm:prSet presAssocID="{46ABDF5E-AE01-4A00-9086-A6D148108A16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53585E1-3722-42B0-B6C2-C0DF09BDE141}" type="pres">
      <dgm:prSet presAssocID="{27F34559-B553-4A87-BE6A-D963C5B67E40}" presName="sp" presStyleCnt="0"/>
      <dgm:spPr/>
    </dgm:pt>
    <dgm:pt modelId="{89F4F2B5-F582-4648-B5DB-85C728C80839}" type="pres">
      <dgm:prSet presAssocID="{5AAD66AD-ABB3-4DAC-B97D-5B81C0DC39C6}" presName="arrowAndChildren" presStyleCnt="0"/>
      <dgm:spPr/>
    </dgm:pt>
    <dgm:pt modelId="{3D6A1FF3-7365-4B0F-9DF8-0D87FF45FC12}" type="pres">
      <dgm:prSet presAssocID="{5AAD66AD-ABB3-4DAC-B97D-5B81C0DC39C6}" presName="parentTextArrow" presStyleLbl="node1" presStyleIdx="2" presStyleCnt="4"/>
      <dgm:spPr/>
      <dgm:t>
        <a:bodyPr/>
        <a:lstStyle/>
        <a:p>
          <a:endParaRPr lang="sl-SI"/>
        </a:p>
      </dgm:t>
    </dgm:pt>
    <dgm:pt modelId="{1500E6DA-52BF-4A95-B546-DC9B8105D19C}" type="pres">
      <dgm:prSet presAssocID="{802DFDAB-073D-4346-B1CF-8D1002596DB8}" presName="sp" presStyleCnt="0"/>
      <dgm:spPr/>
    </dgm:pt>
    <dgm:pt modelId="{94A2A4E8-0395-48CD-8E44-E9C580AD45AA}" type="pres">
      <dgm:prSet presAssocID="{FEBEBCAB-FCAE-40CE-9FB3-73CABE9BDDB1}" presName="arrowAndChildren" presStyleCnt="0"/>
      <dgm:spPr/>
    </dgm:pt>
    <dgm:pt modelId="{E1E9A2BC-2532-4E3D-8F82-5BE9A2BD6F19}" type="pres">
      <dgm:prSet presAssocID="{FEBEBCAB-FCAE-40CE-9FB3-73CABE9BDDB1}" presName="parentTextArrow" presStyleLbl="node1" presStyleIdx="3" presStyleCnt="4"/>
      <dgm:spPr/>
      <dgm:t>
        <a:bodyPr/>
        <a:lstStyle/>
        <a:p>
          <a:endParaRPr lang="sl-SI"/>
        </a:p>
      </dgm:t>
    </dgm:pt>
  </dgm:ptLst>
  <dgm:cxnLst>
    <dgm:cxn modelId="{27C22B60-B1DD-4A68-A3C4-5EC2BAD68E83}" type="presOf" srcId="{00C34D5F-346C-4856-B263-BDDBB5E23C0F}" destId="{8D4FE7D9-1720-4D45-8A04-1FB6BC30443A}" srcOrd="1" destOrd="0" presId="urn:microsoft.com/office/officeart/2005/8/layout/process4"/>
    <dgm:cxn modelId="{15784352-7EAB-45A9-BD1E-BBF73B5D7930}" type="presOf" srcId="{FEBEBCAB-FCAE-40CE-9FB3-73CABE9BDDB1}" destId="{E1E9A2BC-2532-4E3D-8F82-5BE9A2BD6F19}" srcOrd="0" destOrd="0" presId="urn:microsoft.com/office/officeart/2005/8/layout/process4"/>
    <dgm:cxn modelId="{3109EFBF-0393-457C-A4FC-D64EB296791D}" srcId="{00C34D5F-346C-4856-B263-BDDBB5E23C0F}" destId="{51876EA2-58A1-4918-91B5-35D0328F1A6B}" srcOrd="0" destOrd="0" parTransId="{E3FFA7E6-C2DE-48F4-BC0E-BCE4C2B3E762}" sibTransId="{49E45C94-A14E-4DC8-B00B-232D9996C5F1}"/>
    <dgm:cxn modelId="{6036CFC4-D7FB-4BD0-BDD6-7CEF0CFA5057}" srcId="{09E80455-495B-4EB6-A1D9-7D8435DADE1A}" destId="{73B8E435-E224-4B2C-9F40-6CD0FB5D95EC}" srcOrd="3" destOrd="0" parTransId="{BF7327BD-0236-4BD7-8CCD-DE913185127E}" sibTransId="{4D7803FB-DEBE-4A5E-9323-EA502D478492}"/>
    <dgm:cxn modelId="{33E10379-AA73-41CE-81CE-9AA6512CCDD9}" type="presOf" srcId="{09E80455-495B-4EB6-A1D9-7D8435DADE1A}" destId="{7471B9D6-BCEA-4F76-80C4-500F76163803}" srcOrd="0" destOrd="0" presId="urn:microsoft.com/office/officeart/2005/8/layout/process4"/>
    <dgm:cxn modelId="{498828D5-F8DC-4EC6-8E53-8BA92F157ACA}" type="presOf" srcId="{51876EA2-58A1-4918-91B5-35D0328F1A6B}" destId="{2C02E2A7-45B6-4927-82A0-BA2324E39A33}" srcOrd="0" destOrd="0" presId="urn:microsoft.com/office/officeart/2005/8/layout/process4"/>
    <dgm:cxn modelId="{F9FF60E6-AD97-449F-87E2-5C782B582760}" srcId="{00C34D5F-346C-4856-B263-BDDBB5E23C0F}" destId="{46ABDF5E-AE01-4A00-9086-A6D148108A16}" srcOrd="1" destOrd="0" parTransId="{0BA0C3B7-77CC-4506-A846-4EE2781ED13F}" sibTransId="{7690E081-46C5-4792-9DEE-6F4B4641FA31}"/>
    <dgm:cxn modelId="{E80E1008-259E-4D7C-88E2-F2CD9F24FF72}" type="presOf" srcId="{00C34D5F-346C-4856-B263-BDDBB5E23C0F}" destId="{D4710CF8-717C-48DB-BC96-DB5D987D7965}" srcOrd="0" destOrd="0" presId="urn:microsoft.com/office/officeart/2005/8/layout/process4"/>
    <dgm:cxn modelId="{F568AA15-4BFA-4406-8ABC-E139FE3DC53C}" srcId="{09E80455-495B-4EB6-A1D9-7D8435DADE1A}" destId="{FEBEBCAB-FCAE-40CE-9FB3-73CABE9BDDB1}" srcOrd="0" destOrd="0" parTransId="{A1AE43B8-AA0D-49AF-95F3-22E214FA8B4A}" sibTransId="{802DFDAB-073D-4346-B1CF-8D1002596DB8}"/>
    <dgm:cxn modelId="{574EF5D9-27F4-4440-BF3E-7E955DE3F359}" type="presOf" srcId="{5AAD66AD-ABB3-4DAC-B97D-5B81C0DC39C6}" destId="{3D6A1FF3-7365-4B0F-9DF8-0D87FF45FC12}" srcOrd="0" destOrd="0" presId="urn:microsoft.com/office/officeart/2005/8/layout/process4"/>
    <dgm:cxn modelId="{D17E4128-7558-4D05-9C18-254CB731533D}" srcId="{09E80455-495B-4EB6-A1D9-7D8435DADE1A}" destId="{5AAD66AD-ABB3-4DAC-B97D-5B81C0DC39C6}" srcOrd="1" destOrd="0" parTransId="{64273AD4-52EC-4AC6-B918-A0068D2FDD0E}" sibTransId="{27F34559-B553-4A87-BE6A-D963C5B67E40}"/>
    <dgm:cxn modelId="{5B12F035-DDBE-4EC9-90CF-A7CBEFC4F8B9}" type="presOf" srcId="{46ABDF5E-AE01-4A00-9086-A6D148108A16}" destId="{2BF46E46-B93D-4465-93C4-2BF84E2DE4BF}" srcOrd="0" destOrd="0" presId="urn:microsoft.com/office/officeart/2005/8/layout/process4"/>
    <dgm:cxn modelId="{2AC7204B-93DA-4B2C-814B-FB3CA9888839}" type="presOf" srcId="{73B8E435-E224-4B2C-9F40-6CD0FB5D95EC}" destId="{A6ABBEC5-4C56-4990-AF6B-B3BE27506BF4}" srcOrd="0" destOrd="0" presId="urn:microsoft.com/office/officeart/2005/8/layout/process4"/>
    <dgm:cxn modelId="{57E72567-6D46-4C89-ACB7-10D38C9CD2C8}" srcId="{09E80455-495B-4EB6-A1D9-7D8435DADE1A}" destId="{00C34D5F-346C-4856-B263-BDDBB5E23C0F}" srcOrd="2" destOrd="0" parTransId="{868E65D7-B4DF-43A2-A7C6-675748A3E34E}" sibTransId="{5F8D7D9C-5CCF-4653-AE42-FA5E023DCF0B}"/>
    <dgm:cxn modelId="{38032B6B-C626-4117-99B9-3A49FA51D4BA}" type="presParOf" srcId="{7471B9D6-BCEA-4F76-80C4-500F76163803}" destId="{F4E1B95F-51DD-4920-A29A-E7446E809C72}" srcOrd="0" destOrd="0" presId="urn:microsoft.com/office/officeart/2005/8/layout/process4"/>
    <dgm:cxn modelId="{C7CE6D7C-FCAD-4BC4-BF2E-00E0407A7208}" type="presParOf" srcId="{F4E1B95F-51DD-4920-A29A-E7446E809C72}" destId="{A6ABBEC5-4C56-4990-AF6B-B3BE27506BF4}" srcOrd="0" destOrd="0" presId="urn:microsoft.com/office/officeart/2005/8/layout/process4"/>
    <dgm:cxn modelId="{B201342B-D9DA-4A0A-B254-EF4DBC995613}" type="presParOf" srcId="{7471B9D6-BCEA-4F76-80C4-500F76163803}" destId="{8F8E02EC-ABDF-45A6-A8A7-D47216852813}" srcOrd="1" destOrd="0" presId="urn:microsoft.com/office/officeart/2005/8/layout/process4"/>
    <dgm:cxn modelId="{3A3FAFD8-8129-4BE4-BB86-D72E7A5A7A01}" type="presParOf" srcId="{7471B9D6-BCEA-4F76-80C4-500F76163803}" destId="{BC7BA579-69F4-4EC8-9FB7-947039168F73}" srcOrd="2" destOrd="0" presId="urn:microsoft.com/office/officeart/2005/8/layout/process4"/>
    <dgm:cxn modelId="{A7BCEE11-A805-4C83-8766-1ADD226A0743}" type="presParOf" srcId="{BC7BA579-69F4-4EC8-9FB7-947039168F73}" destId="{D4710CF8-717C-48DB-BC96-DB5D987D7965}" srcOrd="0" destOrd="0" presId="urn:microsoft.com/office/officeart/2005/8/layout/process4"/>
    <dgm:cxn modelId="{1DF2AAEF-FEF0-4286-A229-8C50EBD14BF6}" type="presParOf" srcId="{BC7BA579-69F4-4EC8-9FB7-947039168F73}" destId="{8D4FE7D9-1720-4D45-8A04-1FB6BC30443A}" srcOrd="1" destOrd="0" presId="urn:microsoft.com/office/officeart/2005/8/layout/process4"/>
    <dgm:cxn modelId="{DFE0B98C-4927-4EAA-939F-5333B22C364B}" type="presParOf" srcId="{BC7BA579-69F4-4EC8-9FB7-947039168F73}" destId="{297EA78F-E9D2-4104-97F7-86796351E0C0}" srcOrd="2" destOrd="0" presId="urn:microsoft.com/office/officeart/2005/8/layout/process4"/>
    <dgm:cxn modelId="{784226C8-4CD9-45AA-88CD-7C7C4E9128F1}" type="presParOf" srcId="{297EA78F-E9D2-4104-97F7-86796351E0C0}" destId="{2C02E2A7-45B6-4927-82A0-BA2324E39A33}" srcOrd="0" destOrd="0" presId="urn:microsoft.com/office/officeart/2005/8/layout/process4"/>
    <dgm:cxn modelId="{71F67AFF-ADFF-49B4-80BA-4D4AA54DCAD6}" type="presParOf" srcId="{297EA78F-E9D2-4104-97F7-86796351E0C0}" destId="{2BF46E46-B93D-4465-93C4-2BF84E2DE4BF}" srcOrd="1" destOrd="0" presId="urn:microsoft.com/office/officeart/2005/8/layout/process4"/>
    <dgm:cxn modelId="{519724D5-E82F-4AC9-82E8-2299D7172B70}" type="presParOf" srcId="{7471B9D6-BCEA-4F76-80C4-500F76163803}" destId="{E53585E1-3722-42B0-B6C2-C0DF09BDE141}" srcOrd="3" destOrd="0" presId="urn:microsoft.com/office/officeart/2005/8/layout/process4"/>
    <dgm:cxn modelId="{AF1533E4-7E5E-4324-A19C-C1475C09A853}" type="presParOf" srcId="{7471B9D6-BCEA-4F76-80C4-500F76163803}" destId="{89F4F2B5-F582-4648-B5DB-85C728C80839}" srcOrd="4" destOrd="0" presId="urn:microsoft.com/office/officeart/2005/8/layout/process4"/>
    <dgm:cxn modelId="{B11EAC92-1525-46AC-82B8-FBA77BCBB418}" type="presParOf" srcId="{89F4F2B5-F582-4648-B5DB-85C728C80839}" destId="{3D6A1FF3-7365-4B0F-9DF8-0D87FF45FC12}" srcOrd="0" destOrd="0" presId="urn:microsoft.com/office/officeart/2005/8/layout/process4"/>
    <dgm:cxn modelId="{D7D5449C-FDEF-4292-8B89-325D707B315F}" type="presParOf" srcId="{7471B9D6-BCEA-4F76-80C4-500F76163803}" destId="{1500E6DA-52BF-4A95-B546-DC9B8105D19C}" srcOrd="5" destOrd="0" presId="urn:microsoft.com/office/officeart/2005/8/layout/process4"/>
    <dgm:cxn modelId="{B559D9D3-4244-43E1-BD5D-DBECE417B785}" type="presParOf" srcId="{7471B9D6-BCEA-4F76-80C4-500F76163803}" destId="{94A2A4E8-0395-48CD-8E44-E9C580AD45AA}" srcOrd="6" destOrd="0" presId="urn:microsoft.com/office/officeart/2005/8/layout/process4"/>
    <dgm:cxn modelId="{7BD01A6C-31F7-4BFB-9289-845CE6FF18E2}" type="presParOf" srcId="{94A2A4E8-0395-48CD-8E44-E9C580AD45AA}" destId="{E1E9A2BC-2532-4E3D-8F82-5BE9A2BD6F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41A3C-9368-48FE-9C0B-8E44C9C6680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11A5E811-EA79-4060-95F9-8C12DE127172}">
      <dgm:prSet phldrT="[besedilo]" custT="1"/>
      <dgm:spPr/>
      <dgm:t>
        <a:bodyPr/>
        <a:lstStyle/>
        <a:p>
          <a:r>
            <a:rPr lang="sl-SI" sz="3000" dirty="0" smtClean="0"/>
            <a:t>Kolonije evropskih držav</a:t>
          </a:r>
          <a:endParaRPr lang="sl-SI" sz="3000" dirty="0"/>
        </a:p>
      </dgm:t>
    </dgm:pt>
    <dgm:pt modelId="{CC3E0EE7-1413-4529-BE06-E8552DBDDF43}" type="parTrans" cxnId="{9885BDD7-3183-4800-9D02-F3D848EB57AA}">
      <dgm:prSet/>
      <dgm:spPr/>
      <dgm:t>
        <a:bodyPr/>
        <a:lstStyle/>
        <a:p>
          <a:endParaRPr lang="sl-SI" sz="3000"/>
        </a:p>
      </dgm:t>
    </dgm:pt>
    <dgm:pt modelId="{0BD9E365-1617-4C6D-9967-FF8CE1E2C6EF}" type="sibTrans" cxnId="{9885BDD7-3183-4800-9D02-F3D848EB57AA}">
      <dgm:prSet/>
      <dgm:spPr/>
      <dgm:t>
        <a:bodyPr/>
        <a:lstStyle/>
        <a:p>
          <a:endParaRPr lang="sl-SI" sz="3000"/>
        </a:p>
      </dgm:t>
    </dgm:pt>
    <dgm:pt modelId="{2DF4A5E7-49F9-4DA1-9F79-67544EA29E2A}">
      <dgm:prSet phldrT="[besedilo]" custT="1"/>
      <dgm:spPr/>
      <dgm:t>
        <a:bodyPr/>
        <a:lstStyle/>
        <a:p>
          <a:r>
            <a:rPr lang="sl-SI" sz="3000" dirty="0" smtClean="0"/>
            <a:t>Trikotna trgovina dobičkonosna za Angleže</a:t>
          </a:r>
          <a:endParaRPr lang="sl-SI" sz="3000" dirty="0"/>
        </a:p>
      </dgm:t>
    </dgm:pt>
    <dgm:pt modelId="{A67E9F44-CDAA-496E-BB07-58E242B05237}" type="parTrans" cxnId="{381F0E24-1E24-45D4-826A-FB6ABD542E41}">
      <dgm:prSet/>
      <dgm:spPr/>
      <dgm:t>
        <a:bodyPr/>
        <a:lstStyle/>
        <a:p>
          <a:endParaRPr lang="sl-SI" sz="3000"/>
        </a:p>
      </dgm:t>
    </dgm:pt>
    <dgm:pt modelId="{A9202287-2965-4355-9B85-0400E6C5BB09}" type="sibTrans" cxnId="{381F0E24-1E24-45D4-826A-FB6ABD542E41}">
      <dgm:prSet/>
      <dgm:spPr/>
      <dgm:t>
        <a:bodyPr/>
        <a:lstStyle/>
        <a:p>
          <a:endParaRPr lang="sl-SI" sz="3000"/>
        </a:p>
      </dgm:t>
    </dgm:pt>
    <dgm:pt modelId="{2F494441-44D7-4684-B782-FE4D273E12D7}">
      <dgm:prSet phldrT="[besedilo]" custT="1"/>
      <dgm:spPr/>
      <dgm:t>
        <a:bodyPr/>
        <a:lstStyle/>
        <a:p>
          <a:r>
            <a:rPr lang="sl-SI" sz="3000" smtClean="0"/>
            <a:t>Najmočnejši Velika Britanija in Francija</a:t>
          </a:r>
          <a:endParaRPr lang="sl-SI" sz="3000" dirty="0"/>
        </a:p>
      </dgm:t>
    </dgm:pt>
    <dgm:pt modelId="{90131479-8C23-430C-8E5A-128F79702F3E}" type="parTrans" cxnId="{6EC1D774-62D7-4F81-884E-7EA3D2A50A7E}">
      <dgm:prSet/>
      <dgm:spPr/>
      <dgm:t>
        <a:bodyPr/>
        <a:lstStyle/>
        <a:p>
          <a:endParaRPr lang="sl-SI"/>
        </a:p>
      </dgm:t>
    </dgm:pt>
    <dgm:pt modelId="{76338E31-8256-4885-8F99-38CE52353B9F}" type="sibTrans" cxnId="{6EC1D774-62D7-4F81-884E-7EA3D2A50A7E}">
      <dgm:prSet/>
      <dgm:spPr/>
      <dgm:t>
        <a:bodyPr/>
        <a:lstStyle/>
        <a:p>
          <a:endParaRPr lang="sl-SI"/>
        </a:p>
      </dgm:t>
    </dgm:pt>
    <dgm:pt modelId="{4F5DF083-284B-4C3A-ACE2-118853F470CD}" type="pres">
      <dgm:prSet presAssocID="{7A141A3C-9368-48FE-9C0B-8E44C9C66804}" presName="linear" presStyleCnt="0">
        <dgm:presLayoutVars>
          <dgm:dir/>
          <dgm:animLvl val="lvl"/>
          <dgm:resizeHandles val="exact"/>
        </dgm:presLayoutVars>
      </dgm:prSet>
      <dgm:spPr/>
    </dgm:pt>
    <dgm:pt modelId="{405F9138-81D2-4A93-9593-527167475B20}" type="pres">
      <dgm:prSet presAssocID="{11A5E811-EA79-4060-95F9-8C12DE127172}" presName="parentLin" presStyleCnt="0"/>
      <dgm:spPr/>
    </dgm:pt>
    <dgm:pt modelId="{0DEEB862-DEFB-41EC-B686-51830AEECC9E}" type="pres">
      <dgm:prSet presAssocID="{11A5E811-EA79-4060-95F9-8C12DE127172}" presName="parentLeftMargin" presStyleLbl="node1" presStyleIdx="0" presStyleCnt="3"/>
      <dgm:spPr/>
    </dgm:pt>
    <dgm:pt modelId="{D0926C6B-A6F6-4DF6-B57F-0C9867C0527F}" type="pres">
      <dgm:prSet presAssocID="{11A5E811-EA79-4060-95F9-8C12DE1271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5293542-FA09-4048-BA5A-56F87DAD100C}" type="pres">
      <dgm:prSet presAssocID="{11A5E811-EA79-4060-95F9-8C12DE127172}" presName="negativeSpace" presStyleCnt="0"/>
      <dgm:spPr/>
    </dgm:pt>
    <dgm:pt modelId="{B04E618E-2C65-40FF-8EA6-5FC2633DA0FB}" type="pres">
      <dgm:prSet presAssocID="{11A5E811-EA79-4060-95F9-8C12DE127172}" presName="childText" presStyleLbl="conFgAcc1" presStyleIdx="0" presStyleCnt="3">
        <dgm:presLayoutVars>
          <dgm:bulletEnabled val="1"/>
        </dgm:presLayoutVars>
      </dgm:prSet>
      <dgm:spPr/>
    </dgm:pt>
    <dgm:pt modelId="{849BB0B1-0CE2-4135-9C4F-EE1AB25278D0}" type="pres">
      <dgm:prSet presAssocID="{0BD9E365-1617-4C6D-9967-FF8CE1E2C6EF}" presName="spaceBetweenRectangles" presStyleCnt="0"/>
      <dgm:spPr/>
    </dgm:pt>
    <dgm:pt modelId="{E5741804-E38F-4B4B-9860-C6D544DAADB3}" type="pres">
      <dgm:prSet presAssocID="{2F494441-44D7-4684-B782-FE4D273E12D7}" presName="parentLin" presStyleCnt="0"/>
      <dgm:spPr/>
    </dgm:pt>
    <dgm:pt modelId="{09B1473F-8FF8-42AD-98E5-7453BC42912A}" type="pres">
      <dgm:prSet presAssocID="{2F494441-44D7-4684-B782-FE4D273E12D7}" presName="parentLeftMargin" presStyleLbl="node1" presStyleIdx="0" presStyleCnt="3"/>
      <dgm:spPr/>
    </dgm:pt>
    <dgm:pt modelId="{3A1CE5D5-8BD6-4D5D-BD1E-14C43BB56916}" type="pres">
      <dgm:prSet presAssocID="{2F494441-44D7-4684-B782-FE4D273E12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5C242C-C4ED-4186-8467-871AE4907B94}" type="pres">
      <dgm:prSet presAssocID="{2F494441-44D7-4684-B782-FE4D273E12D7}" presName="negativeSpace" presStyleCnt="0"/>
      <dgm:spPr/>
    </dgm:pt>
    <dgm:pt modelId="{76D03135-5271-40AF-9B0A-80C133D78B69}" type="pres">
      <dgm:prSet presAssocID="{2F494441-44D7-4684-B782-FE4D273E12D7}" presName="childText" presStyleLbl="conFgAcc1" presStyleIdx="1" presStyleCnt="3">
        <dgm:presLayoutVars>
          <dgm:bulletEnabled val="1"/>
        </dgm:presLayoutVars>
      </dgm:prSet>
      <dgm:spPr/>
    </dgm:pt>
    <dgm:pt modelId="{F1CCCA40-9200-4AEB-8E43-72A4765193E1}" type="pres">
      <dgm:prSet presAssocID="{76338E31-8256-4885-8F99-38CE52353B9F}" presName="spaceBetweenRectangles" presStyleCnt="0"/>
      <dgm:spPr/>
    </dgm:pt>
    <dgm:pt modelId="{CB811E5E-631B-49E7-8E13-62CEADF51C3A}" type="pres">
      <dgm:prSet presAssocID="{2DF4A5E7-49F9-4DA1-9F79-67544EA29E2A}" presName="parentLin" presStyleCnt="0"/>
      <dgm:spPr/>
    </dgm:pt>
    <dgm:pt modelId="{C2942796-4E4B-4805-9C0B-6CB4A164C003}" type="pres">
      <dgm:prSet presAssocID="{2DF4A5E7-49F9-4DA1-9F79-67544EA29E2A}" presName="parentLeftMargin" presStyleLbl="node1" presStyleIdx="1" presStyleCnt="3"/>
      <dgm:spPr/>
    </dgm:pt>
    <dgm:pt modelId="{EB1834A9-5AFC-4E09-8671-45BD512A5CAF}" type="pres">
      <dgm:prSet presAssocID="{2DF4A5E7-49F9-4DA1-9F79-67544EA29E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A5F42EA-E237-4F51-A4A6-E7FA289897D0}" type="pres">
      <dgm:prSet presAssocID="{2DF4A5E7-49F9-4DA1-9F79-67544EA29E2A}" presName="negativeSpace" presStyleCnt="0"/>
      <dgm:spPr/>
    </dgm:pt>
    <dgm:pt modelId="{DBAF1085-C7AC-49CF-A04C-C7C1CEBD7040}" type="pres">
      <dgm:prSet presAssocID="{2DF4A5E7-49F9-4DA1-9F79-67544EA29E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C1D774-62D7-4F81-884E-7EA3D2A50A7E}" srcId="{7A141A3C-9368-48FE-9C0B-8E44C9C66804}" destId="{2F494441-44D7-4684-B782-FE4D273E12D7}" srcOrd="1" destOrd="0" parTransId="{90131479-8C23-430C-8E5A-128F79702F3E}" sibTransId="{76338E31-8256-4885-8F99-38CE52353B9F}"/>
    <dgm:cxn modelId="{9885BDD7-3183-4800-9D02-F3D848EB57AA}" srcId="{7A141A3C-9368-48FE-9C0B-8E44C9C66804}" destId="{11A5E811-EA79-4060-95F9-8C12DE127172}" srcOrd="0" destOrd="0" parTransId="{CC3E0EE7-1413-4529-BE06-E8552DBDDF43}" sibTransId="{0BD9E365-1617-4C6D-9967-FF8CE1E2C6EF}"/>
    <dgm:cxn modelId="{E26E4798-3840-4567-86A0-86AAE448B109}" type="presOf" srcId="{2F494441-44D7-4684-B782-FE4D273E12D7}" destId="{09B1473F-8FF8-42AD-98E5-7453BC42912A}" srcOrd="0" destOrd="0" presId="urn:microsoft.com/office/officeart/2005/8/layout/list1"/>
    <dgm:cxn modelId="{C43235FB-091C-4755-890C-AA7480A12C70}" type="presOf" srcId="{7A141A3C-9368-48FE-9C0B-8E44C9C66804}" destId="{4F5DF083-284B-4C3A-ACE2-118853F470CD}" srcOrd="0" destOrd="0" presId="urn:microsoft.com/office/officeart/2005/8/layout/list1"/>
    <dgm:cxn modelId="{381F0E24-1E24-45D4-826A-FB6ABD542E41}" srcId="{7A141A3C-9368-48FE-9C0B-8E44C9C66804}" destId="{2DF4A5E7-49F9-4DA1-9F79-67544EA29E2A}" srcOrd="2" destOrd="0" parTransId="{A67E9F44-CDAA-496E-BB07-58E242B05237}" sibTransId="{A9202287-2965-4355-9B85-0400E6C5BB09}"/>
    <dgm:cxn modelId="{63C61194-5E7B-4EE8-9E02-332A02B256DB}" type="presOf" srcId="{2DF4A5E7-49F9-4DA1-9F79-67544EA29E2A}" destId="{EB1834A9-5AFC-4E09-8671-45BD512A5CAF}" srcOrd="1" destOrd="0" presId="urn:microsoft.com/office/officeart/2005/8/layout/list1"/>
    <dgm:cxn modelId="{15537D48-39E6-4A6D-8852-57C9E6AC8A89}" type="presOf" srcId="{2DF4A5E7-49F9-4DA1-9F79-67544EA29E2A}" destId="{C2942796-4E4B-4805-9C0B-6CB4A164C003}" srcOrd="0" destOrd="0" presId="urn:microsoft.com/office/officeart/2005/8/layout/list1"/>
    <dgm:cxn modelId="{7F17EF3B-5457-462C-B573-D03D2D3FE94B}" type="presOf" srcId="{11A5E811-EA79-4060-95F9-8C12DE127172}" destId="{0DEEB862-DEFB-41EC-B686-51830AEECC9E}" srcOrd="0" destOrd="0" presId="urn:microsoft.com/office/officeart/2005/8/layout/list1"/>
    <dgm:cxn modelId="{49E11819-6BC6-47B2-9006-8CD29AB30BA6}" type="presOf" srcId="{11A5E811-EA79-4060-95F9-8C12DE127172}" destId="{D0926C6B-A6F6-4DF6-B57F-0C9867C0527F}" srcOrd="1" destOrd="0" presId="urn:microsoft.com/office/officeart/2005/8/layout/list1"/>
    <dgm:cxn modelId="{DD120619-C5AA-4237-8CC4-DAD66467F8A4}" type="presOf" srcId="{2F494441-44D7-4684-B782-FE4D273E12D7}" destId="{3A1CE5D5-8BD6-4D5D-BD1E-14C43BB56916}" srcOrd="1" destOrd="0" presId="urn:microsoft.com/office/officeart/2005/8/layout/list1"/>
    <dgm:cxn modelId="{0CCB51EE-6B7C-483C-A8BE-04564403AB88}" type="presParOf" srcId="{4F5DF083-284B-4C3A-ACE2-118853F470CD}" destId="{405F9138-81D2-4A93-9593-527167475B20}" srcOrd="0" destOrd="0" presId="urn:microsoft.com/office/officeart/2005/8/layout/list1"/>
    <dgm:cxn modelId="{9178DB6E-FDAF-4796-A4D2-D3BD5DFED8EC}" type="presParOf" srcId="{405F9138-81D2-4A93-9593-527167475B20}" destId="{0DEEB862-DEFB-41EC-B686-51830AEECC9E}" srcOrd="0" destOrd="0" presId="urn:microsoft.com/office/officeart/2005/8/layout/list1"/>
    <dgm:cxn modelId="{B16A3A8C-0B99-4419-91A6-2E345FC61F9E}" type="presParOf" srcId="{405F9138-81D2-4A93-9593-527167475B20}" destId="{D0926C6B-A6F6-4DF6-B57F-0C9867C0527F}" srcOrd="1" destOrd="0" presId="urn:microsoft.com/office/officeart/2005/8/layout/list1"/>
    <dgm:cxn modelId="{2D948FC5-8A42-48F9-9449-D377CA0FA266}" type="presParOf" srcId="{4F5DF083-284B-4C3A-ACE2-118853F470CD}" destId="{85293542-FA09-4048-BA5A-56F87DAD100C}" srcOrd="1" destOrd="0" presId="urn:microsoft.com/office/officeart/2005/8/layout/list1"/>
    <dgm:cxn modelId="{7054471C-F067-41E9-8673-0164046BD27A}" type="presParOf" srcId="{4F5DF083-284B-4C3A-ACE2-118853F470CD}" destId="{B04E618E-2C65-40FF-8EA6-5FC2633DA0FB}" srcOrd="2" destOrd="0" presId="urn:microsoft.com/office/officeart/2005/8/layout/list1"/>
    <dgm:cxn modelId="{5245628F-040B-495F-B6F8-6E1AE844FF41}" type="presParOf" srcId="{4F5DF083-284B-4C3A-ACE2-118853F470CD}" destId="{849BB0B1-0CE2-4135-9C4F-EE1AB25278D0}" srcOrd="3" destOrd="0" presId="urn:microsoft.com/office/officeart/2005/8/layout/list1"/>
    <dgm:cxn modelId="{76C65926-8460-40B5-AEDB-ADB0446396B1}" type="presParOf" srcId="{4F5DF083-284B-4C3A-ACE2-118853F470CD}" destId="{E5741804-E38F-4B4B-9860-C6D544DAADB3}" srcOrd="4" destOrd="0" presId="urn:microsoft.com/office/officeart/2005/8/layout/list1"/>
    <dgm:cxn modelId="{9F32B077-622C-430A-8FF1-5EBE96710E75}" type="presParOf" srcId="{E5741804-E38F-4B4B-9860-C6D544DAADB3}" destId="{09B1473F-8FF8-42AD-98E5-7453BC42912A}" srcOrd="0" destOrd="0" presId="urn:microsoft.com/office/officeart/2005/8/layout/list1"/>
    <dgm:cxn modelId="{B7863E52-F666-4065-8081-49CFB994E55C}" type="presParOf" srcId="{E5741804-E38F-4B4B-9860-C6D544DAADB3}" destId="{3A1CE5D5-8BD6-4D5D-BD1E-14C43BB56916}" srcOrd="1" destOrd="0" presId="urn:microsoft.com/office/officeart/2005/8/layout/list1"/>
    <dgm:cxn modelId="{2FD6EE0B-6204-4305-BED3-44CD1509FE18}" type="presParOf" srcId="{4F5DF083-284B-4C3A-ACE2-118853F470CD}" destId="{3F5C242C-C4ED-4186-8467-871AE4907B94}" srcOrd="5" destOrd="0" presId="urn:microsoft.com/office/officeart/2005/8/layout/list1"/>
    <dgm:cxn modelId="{45294D0A-0DC6-4B2F-9CC6-E6107B40D6AC}" type="presParOf" srcId="{4F5DF083-284B-4C3A-ACE2-118853F470CD}" destId="{76D03135-5271-40AF-9B0A-80C133D78B69}" srcOrd="6" destOrd="0" presId="urn:microsoft.com/office/officeart/2005/8/layout/list1"/>
    <dgm:cxn modelId="{FA345460-53E0-4E24-BA77-C129010CBD62}" type="presParOf" srcId="{4F5DF083-284B-4C3A-ACE2-118853F470CD}" destId="{F1CCCA40-9200-4AEB-8E43-72A4765193E1}" srcOrd="7" destOrd="0" presId="urn:microsoft.com/office/officeart/2005/8/layout/list1"/>
    <dgm:cxn modelId="{66DC0ABD-09B0-44D8-A534-A4827BACE6DD}" type="presParOf" srcId="{4F5DF083-284B-4C3A-ACE2-118853F470CD}" destId="{CB811E5E-631B-49E7-8E13-62CEADF51C3A}" srcOrd="8" destOrd="0" presId="urn:microsoft.com/office/officeart/2005/8/layout/list1"/>
    <dgm:cxn modelId="{71BA60FA-38F9-403F-8374-3730608129FD}" type="presParOf" srcId="{CB811E5E-631B-49E7-8E13-62CEADF51C3A}" destId="{C2942796-4E4B-4805-9C0B-6CB4A164C003}" srcOrd="0" destOrd="0" presId="urn:microsoft.com/office/officeart/2005/8/layout/list1"/>
    <dgm:cxn modelId="{219921FC-2DA2-4922-99A8-26D5813C3AB4}" type="presParOf" srcId="{CB811E5E-631B-49E7-8E13-62CEADF51C3A}" destId="{EB1834A9-5AFC-4E09-8671-45BD512A5CAF}" srcOrd="1" destOrd="0" presId="urn:microsoft.com/office/officeart/2005/8/layout/list1"/>
    <dgm:cxn modelId="{0737E753-9555-4D32-A911-9A676C122D48}" type="presParOf" srcId="{4F5DF083-284B-4C3A-ACE2-118853F470CD}" destId="{DA5F42EA-E237-4F51-A4A6-E7FA289897D0}" srcOrd="9" destOrd="0" presId="urn:microsoft.com/office/officeart/2005/8/layout/list1"/>
    <dgm:cxn modelId="{452A5CEA-BC41-4724-A079-F96F591D4E27}" type="presParOf" srcId="{4F5DF083-284B-4C3A-ACE2-118853F470CD}" destId="{DBAF1085-C7AC-49CF-A04C-C7C1CEBD70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41C01-4941-4DDD-866C-0204BD50817F}">
      <dsp:nvSpPr>
        <dsp:cNvPr id="0" name=""/>
        <dsp:cNvSpPr/>
      </dsp:nvSpPr>
      <dsp:spPr>
        <a:xfrm>
          <a:off x="1219958" y="4"/>
          <a:ext cx="2793869" cy="16454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Kapitalisti</a:t>
          </a:r>
          <a:endParaRPr lang="sl-SI" sz="2600" kern="1200" dirty="0"/>
        </a:p>
      </dsp:txBody>
      <dsp:txXfrm>
        <a:off x="1629111" y="240981"/>
        <a:ext cx="1975563" cy="1163541"/>
      </dsp:txXfrm>
    </dsp:sp>
    <dsp:sp modelId="{B449C68C-7BF2-4E34-9AD0-FC91DF90794E}">
      <dsp:nvSpPr>
        <dsp:cNvPr id="0" name=""/>
        <dsp:cNvSpPr/>
      </dsp:nvSpPr>
      <dsp:spPr>
        <a:xfrm rot="3141095">
          <a:off x="3221179" y="1618935"/>
          <a:ext cx="448287" cy="55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>
        <a:off x="3247349" y="1676765"/>
        <a:ext cx="313801" cy="333212"/>
      </dsp:txXfrm>
    </dsp:sp>
    <dsp:sp modelId="{35EF5616-475A-4C4B-8F47-62A833391D37}">
      <dsp:nvSpPr>
        <dsp:cNvPr id="0" name=""/>
        <dsp:cNvSpPr/>
      </dsp:nvSpPr>
      <dsp:spPr>
        <a:xfrm>
          <a:off x="3391193" y="2070192"/>
          <a:ext cx="1645495" cy="1645495"/>
        </a:xfrm>
        <a:prstGeom prst="ellipse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kapital</a:t>
          </a:r>
          <a:endParaRPr lang="sl-SI" sz="2600" kern="1200" dirty="0"/>
        </a:p>
      </dsp:txBody>
      <dsp:txXfrm>
        <a:off x="3632170" y="2311169"/>
        <a:ext cx="1163541" cy="1163541"/>
      </dsp:txXfrm>
    </dsp:sp>
    <dsp:sp modelId="{C6C0CB15-0172-47E5-AF67-9AC476D2EBBD}">
      <dsp:nvSpPr>
        <dsp:cNvPr id="0" name=""/>
        <dsp:cNvSpPr/>
      </dsp:nvSpPr>
      <dsp:spPr>
        <a:xfrm rot="7842776">
          <a:off x="3198754" y="3541500"/>
          <a:ext cx="436264" cy="55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 rot="10800000">
        <a:off x="3306878" y="3602969"/>
        <a:ext cx="305385" cy="333212"/>
      </dsp:txXfrm>
    </dsp:sp>
    <dsp:sp modelId="{F23EFADF-7891-498B-AE43-F752F03DB0CD}">
      <dsp:nvSpPr>
        <dsp:cNvPr id="0" name=""/>
        <dsp:cNvSpPr/>
      </dsp:nvSpPr>
      <dsp:spPr>
        <a:xfrm>
          <a:off x="984115" y="4063113"/>
          <a:ext cx="3029718" cy="1645495"/>
        </a:xfrm>
        <a:prstGeom prst="ellipse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Trgovina in proizvodnja</a:t>
          </a:r>
          <a:endParaRPr lang="sl-SI" sz="2600" kern="1200" dirty="0"/>
        </a:p>
      </dsp:txBody>
      <dsp:txXfrm>
        <a:off x="1427807" y="4304090"/>
        <a:ext cx="2142334" cy="1163541"/>
      </dsp:txXfrm>
    </dsp:sp>
    <dsp:sp modelId="{61FC0AFF-71C9-469E-A04A-1567D65F14E8}">
      <dsp:nvSpPr>
        <dsp:cNvPr id="0" name=""/>
        <dsp:cNvSpPr/>
      </dsp:nvSpPr>
      <dsp:spPr>
        <a:xfrm rot="13883903">
          <a:off x="1533295" y="3610893"/>
          <a:ext cx="339012" cy="55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 rot="10800000">
        <a:off x="1615874" y="3761705"/>
        <a:ext cx="237308" cy="333212"/>
      </dsp:txXfrm>
    </dsp:sp>
    <dsp:sp modelId="{8AD6715C-9C8F-4464-9CAD-46D6A4A2109A}">
      <dsp:nvSpPr>
        <dsp:cNvPr id="0" name=""/>
        <dsp:cNvSpPr/>
      </dsp:nvSpPr>
      <dsp:spPr>
        <a:xfrm>
          <a:off x="-54075" y="1812919"/>
          <a:ext cx="1862371" cy="2082769"/>
        </a:xfrm>
        <a:prstGeom prst="ellipse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Dobiček</a:t>
          </a:r>
          <a:endParaRPr lang="sl-SI" sz="2600" kern="1200" dirty="0"/>
        </a:p>
      </dsp:txBody>
      <dsp:txXfrm>
        <a:off x="218663" y="2117933"/>
        <a:ext cx="1316895" cy="1472741"/>
      </dsp:txXfrm>
    </dsp:sp>
    <dsp:sp modelId="{D06AA02E-C1D6-47B3-8323-BFF894B5AD3E}">
      <dsp:nvSpPr>
        <dsp:cNvPr id="0" name=""/>
        <dsp:cNvSpPr/>
      </dsp:nvSpPr>
      <dsp:spPr>
        <a:xfrm rot="18634568">
          <a:off x="1557396" y="1560274"/>
          <a:ext cx="380197" cy="55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600" kern="1200"/>
        </a:p>
      </dsp:txBody>
      <dsp:txXfrm>
        <a:off x="1577330" y="1714661"/>
        <a:ext cx="266138" cy="33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E6C77-4DD6-4681-9D7F-1799B633DDBA}">
      <dsp:nvSpPr>
        <dsp:cNvPr id="0" name=""/>
        <dsp:cNvSpPr/>
      </dsp:nvSpPr>
      <dsp:spPr>
        <a:xfrm>
          <a:off x="169541" y="1498259"/>
          <a:ext cx="2533780" cy="834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/>
            <a:t>Združevanje kapitalistov </a:t>
          </a:r>
          <a:endParaRPr lang="sl-SI" sz="3000" kern="1200" dirty="0"/>
        </a:p>
      </dsp:txBody>
      <dsp:txXfrm>
        <a:off x="169541" y="1498259"/>
        <a:ext cx="2533780" cy="834996"/>
      </dsp:txXfrm>
    </dsp:sp>
    <dsp:sp modelId="{D4D65ED7-32D1-4D8C-ACC9-4161049D6207}">
      <dsp:nvSpPr>
        <dsp:cNvPr id="0" name=""/>
        <dsp:cNvSpPr/>
      </dsp:nvSpPr>
      <dsp:spPr>
        <a:xfrm>
          <a:off x="166662" y="1244305"/>
          <a:ext cx="201550" cy="2015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C7797-B84E-4014-8F31-E808ED0C6C51}">
      <dsp:nvSpPr>
        <dsp:cNvPr id="0" name=""/>
        <dsp:cNvSpPr/>
      </dsp:nvSpPr>
      <dsp:spPr>
        <a:xfrm>
          <a:off x="307747" y="962134"/>
          <a:ext cx="201550" cy="201550"/>
        </a:xfrm>
        <a:prstGeom prst="ellipse">
          <a:avLst/>
        </a:prstGeom>
        <a:solidFill>
          <a:schemeClr val="accent3">
            <a:hueOff val="912326"/>
            <a:satOff val="-237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EB5E3-E4BC-4AA1-915B-71059C350595}">
      <dsp:nvSpPr>
        <dsp:cNvPr id="0" name=""/>
        <dsp:cNvSpPr/>
      </dsp:nvSpPr>
      <dsp:spPr>
        <a:xfrm>
          <a:off x="646352" y="1018569"/>
          <a:ext cx="316722" cy="316722"/>
        </a:xfrm>
        <a:prstGeom prst="ellipse">
          <a:avLst/>
        </a:prstGeom>
        <a:solidFill>
          <a:schemeClr val="accent3">
            <a:hueOff val="1824652"/>
            <a:satOff val="-473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93057-F8FE-4A08-BF8A-96138603CF8F}">
      <dsp:nvSpPr>
        <dsp:cNvPr id="0" name=""/>
        <dsp:cNvSpPr/>
      </dsp:nvSpPr>
      <dsp:spPr>
        <a:xfrm>
          <a:off x="928524" y="708180"/>
          <a:ext cx="201550" cy="201550"/>
        </a:xfrm>
        <a:prstGeom prst="ellipse">
          <a:avLst/>
        </a:prstGeom>
        <a:solidFill>
          <a:schemeClr val="accent3">
            <a:hueOff val="2736978"/>
            <a:satOff val="-710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63909-102A-4149-B90D-50BC529AA143}">
      <dsp:nvSpPr>
        <dsp:cNvPr id="0" name=""/>
        <dsp:cNvSpPr/>
      </dsp:nvSpPr>
      <dsp:spPr>
        <a:xfrm>
          <a:off x="1295346" y="595312"/>
          <a:ext cx="201550" cy="201550"/>
        </a:xfrm>
        <a:prstGeom prst="ellipse">
          <a:avLst/>
        </a:prstGeom>
        <a:solidFill>
          <a:schemeClr val="accent3">
            <a:hueOff val="3649304"/>
            <a:satOff val="-947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62A4C-58E7-4159-BCF8-8862C60E781E}">
      <dsp:nvSpPr>
        <dsp:cNvPr id="0" name=""/>
        <dsp:cNvSpPr/>
      </dsp:nvSpPr>
      <dsp:spPr>
        <a:xfrm>
          <a:off x="1746820" y="792832"/>
          <a:ext cx="201550" cy="201550"/>
        </a:xfrm>
        <a:prstGeom prst="ellipse">
          <a:avLst/>
        </a:prstGeom>
        <a:solidFill>
          <a:schemeClr val="accent3">
            <a:hueOff val="4561631"/>
            <a:satOff val="-1183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1E7F0-821A-4814-84FC-B0DCAC551939}">
      <dsp:nvSpPr>
        <dsp:cNvPr id="0" name=""/>
        <dsp:cNvSpPr/>
      </dsp:nvSpPr>
      <dsp:spPr>
        <a:xfrm>
          <a:off x="2028991" y="933917"/>
          <a:ext cx="316722" cy="316722"/>
        </a:xfrm>
        <a:prstGeom prst="ellipse">
          <a:avLst/>
        </a:prstGeom>
        <a:solidFill>
          <a:schemeClr val="accent3">
            <a:hueOff val="5473956"/>
            <a:satOff val="-1420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ABA6B-4CF3-45FA-8898-15501ED8EBC4}">
      <dsp:nvSpPr>
        <dsp:cNvPr id="0" name=""/>
        <dsp:cNvSpPr/>
      </dsp:nvSpPr>
      <dsp:spPr>
        <a:xfrm>
          <a:off x="2424030" y="1244305"/>
          <a:ext cx="201550" cy="201550"/>
        </a:xfrm>
        <a:prstGeom prst="ellipse">
          <a:avLst/>
        </a:prstGeom>
        <a:solidFill>
          <a:schemeClr val="accent3">
            <a:hueOff val="6386283"/>
            <a:satOff val="-1657"/>
            <a:lumOff val="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6A636-8B75-4514-B2B3-FEED3118162A}">
      <dsp:nvSpPr>
        <dsp:cNvPr id="0" name=""/>
        <dsp:cNvSpPr/>
      </dsp:nvSpPr>
      <dsp:spPr>
        <a:xfrm>
          <a:off x="2593333" y="1554694"/>
          <a:ext cx="201550" cy="201550"/>
        </a:xfrm>
        <a:prstGeom prst="ellipse">
          <a:avLst/>
        </a:prstGeom>
        <a:solidFill>
          <a:schemeClr val="accent3">
            <a:hueOff val="7298608"/>
            <a:satOff val="-1893"/>
            <a:lumOff val="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50E73-1839-47BE-AD8E-512A92CA355B}">
      <dsp:nvSpPr>
        <dsp:cNvPr id="0" name=""/>
        <dsp:cNvSpPr/>
      </dsp:nvSpPr>
      <dsp:spPr>
        <a:xfrm>
          <a:off x="1126043" y="962134"/>
          <a:ext cx="518273" cy="518273"/>
        </a:xfrm>
        <a:prstGeom prst="ellipse">
          <a:avLst/>
        </a:prstGeom>
        <a:solidFill>
          <a:schemeClr val="accent3">
            <a:hueOff val="8210934"/>
            <a:satOff val="-2130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6A2C2-E1C8-4C88-B8B5-A1DC7FFE7526}">
      <dsp:nvSpPr>
        <dsp:cNvPr id="0" name=""/>
        <dsp:cNvSpPr/>
      </dsp:nvSpPr>
      <dsp:spPr>
        <a:xfrm>
          <a:off x="25576" y="2034384"/>
          <a:ext cx="201550" cy="201550"/>
        </a:xfrm>
        <a:prstGeom prst="ellipse">
          <a:avLst/>
        </a:prstGeom>
        <a:solidFill>
          <a:schemeClr val="accent3">
            <a:hueOff val="9123261"/>
            <a:satOff val="-2367"/>
            <a:lumOff val="26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52090-F8ED-4B1A-9D26-A24FF27D929B}">
      <dsp:nvSpPr>
        <dsp:cNvPr id="0" name=""/>
        <dsp:cNvSpPr/>
      </dsp:nvSpPr>
      <dsp:spPr>
        <a:xfrm>
          <a:off x="194879" y="2288338"/>
          <a:ext cx="316722" cy="316722"/>
        </a:xfrm>
        <a:prstGeom prst="ellipse">
          <a:avLst/>
        </a:prstGeom>
        <a:solidFill>
          <a:schemeClr val="accent3">
            <a:hueOff val="10035587"/>
            <a:satOff val="-2603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C314C-F6C2-45E5-82C9-07B43D370280}">
      <dsp:nvSpPr>
        <dsp:cNvPr id="0" name=""/>
        <dsp:cNvSpPr/>
      </dsp:nvSpPr>
      <dsp:spPr>
        <a:xfrm>
          <a:off x="618135" y="2514075"/>
          <a:ext cx="460687" cy="460687"/>
        </a:xfrm>
        <a:prstGeom prst="ellipse">
          <a:avLst/>
        </a:prstGeom>
        <a:solidFill>
          <a:schemeClr val="accent3">
            <a:hueOff val="10947913"/>
            <a:satOff val="-2840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BCB0E-BFBC-4A78-A960-54A6C57DDB20}">
      <dsp:nvSpPr>
        <dsp:cNvPr id="0" name=""/>
        <dsp:cNvSpPr/>
      </dsp:nvSpPr>
      <dsp:spPr>
        <a:xfrm>
          <a:off x="1210695" y="2880898"/>
          <a:ext cx="201550" cy="201550"/>
        </a:xfrm>
        <a:prstGeom prst="ellipse">
          <a:avLst/>
        </a:prstGeom>
        <a:solidFill>
          <a:schemeClr val="accent3">
            <a:hueOff val="11860238"/>
            <a:satOff val="-307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506F6-E59C-4BA2-83EA-F9C254C3F4A8}">
      <dsp:nvSpPr>
        <dsp:cNvPr id="0" name=""/>
        <dsp:cNvSpPr/>
      </dsp:nvSpPr>
      <dsp:spPr>
        <a:xfrm>
          <a:off x="1323563" y="2514075"/>
          <a:ext cx="316722" cy="316722"/>
        </a:xfrm>
        <a:prstGeom prst="ellipse">
          <a:avLst/>
        </a:prstGeom>
        <a:solidFill>
          <a:schemeClr val="accent3">
            <a:hueOff val="12772565"/>
            <a:satOff val="-3313"/>
            <a:lumOff val="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06F3B-E0DA-4B7D-874F-3220938D7F20}">
      <dsp:nvSpPr>
        <dsp:cNvPr id="0" name=""/>
        <dsp:cNvSpPr/>
      </dsp:nvSpPr>
      <dsp:spPr>
        <a:xfrm>
          <a:off x="1605734" y="2909115"/>
          <a:ext cx="201550" cy="201550"/>
        </a:xfrm>
        <a:prstGeom prst="ellipse">
          <a:avLst/>
        </a:prstGeom>
        <a:solidFill>
          <a:schemeClr val="accent3">
            <a:hueOff val="13684891"/>
            <a:satOff val="-3550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DB5D-2333-4AB5-B4AD-D22705FF6E5D}">
      <dsp:nvSpPr>
        <dsp:cNvPr id="0" name=""/>
        <dsp:cNvSpPr/>
      </dsp:nvSpPr>
      <dsp:spPr>
        <a:xfrm>
          <a:off x="1859688" y="2457641"/>
          <a:ext cx="460687" cy="460687"/>
        </a:xfrm>
        <a:prstGeom prst="ellipse">
          <a:avLst/>
        </a:prstGeom>
        <a:solidFill>
          <a:schemeClr val="accent3">
            <a:hueOff val="14597216"/>
            <a:satOff val="-3787"/>
            <a:lumOff val="41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071F4-606C-4BAC-99F5-CA87A6397565}">
      <dsp:nvSpPr>
        <dsp:cNvPr id="0" name=""/>
        <dsp:cNvSpPr/>
      </dsp:nvSpPr>
      <dsp:spPr>
        <a:xfrm>
          <a:off x="2480464" y="2344773"/>
          <a:ext cx="316722" cy="316722"/>
        </a:xfrm>
        <a:prstGeom prst="ellipse">
          <a:avLst/>
        </a:prstGeom>
        <a:solidFill>
          <a:schemeClr val="accent3">
            <a:hueOff val="15509542"/>
            <a:satOff val="-4023"/>
            <a:lumOff val="44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83396-B8D9-4E81-89CD-31E4CE3D95FE}">
      <dsp:nvSpPr>
        <dsp:cNvPr id="0" name=""/>
        <dsp:cNvSpPr/>
      </dsp:nvSpPr>
      <dsp:spPr>
        <a:xfrm>
          <a:off x="2797187" y="1018099"/>
          <a:ext cx="930169" cy="1775794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CB212-FF5B-4FB2-92ED-71A376546A1F}">
      <dsp:nvSpPr>
        <dsp:cNvPr id="0" name=""/>
        <dsp:cNvSpPr/>
      </dsp:nvSpPr>
      <dsp:spPr>
        <a:xfrm>
          <a:off x="3558235" y="1018099"/>
          <a:ext cx="930169" cy="1775794"/>
        </a:xfrm>
        <a:prstGeom prst="chevron">
          <a:avLst>
            <a:gd name="adj" fmla="val 62310"/>
          </a:avLst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2FF47-4826-4AC8-A653-CCED6AC945BA}">
      <dsp:nvSpPr>
        <dsp:cNvPr id="0" name=""/>
        <dsp:cNvSpPr/>
      </dsp:nvSpPr>
      <dsp:spPr>
        <a:xfrm>
          <a:off x="4678666" y="892121"/>
          <a:ext cx="2156301" cy="2156301"/>
        </a:xfrm>
        <a:prstGeom prst="ellipse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/>
            <a:t>Delniške družbe</a:t>
          </a:r>
          <a:endParaRPr lang="sl-SI" sz="3000" kern="1200" dirty="0"/>
        </a:p>
      </dsp:txBody>
      <dsp:txXfrm>
        <a:off x="4994449" y="1207904"/>
        <a:ext cx="1524735" cy="1524735"/>
      </dsp:txXfrm>
    </dsp:sp>
    <dsp:sp modelId="{7CE3F353-D14D-464E-8A5F-280E4E4569A1}">
      <dsp:nvSpPr>
        <dsp:cNvPr id="0" name=""/>
        <dsp:cNvSpPr/>
      </dsp:nvSpPr>
      <dsp:spPr>
        <a:xfrm>
          <a:off x="4488404" y="3258978"/>
          <a:ext cx="2536825" cy="156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kern="1200" dirty="0" smtClean="0"/>
            <a:t>Potrdila o lastništvu (delnice)</a:t>
          </a:r>
          <a:endParaRPr lang="sl-SI" sz="3900" kern="1200" dirty="0"/>
        </a:p>
      </dsp:txBody>
      <dsp:txXfrm>
        <a:off x="4488404" y="3258978"/>
        <a:ext cx="2536825" cy="1564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BBEC5-4C56-4990-AF6B-B3BE27506BF4}">
      <dsp:nvSpPr>
        <dsp:cNvPr id="0" name=""/>
        <dsp:cNvSpPr/>
      </dsp:nvSpPr>
      <dsp:spPr>
        <a:xfrm>
          <a:off x="0" y="4542674"/>
          <a:ext cx="6254838" cy="9938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Svobodno oblikovanje cen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42674"/>
        <a:ext cx="6254838" cy="993826"/>
      </dsp:txXfrm>
    </dsp:sp>
    <dsp:sp modelId="{8D4FE7D9-1720-4D45-8A04-1FB6BC30443A}">
      <dsp:nvSpPr>
        <dsp:cNvPr id="0" name=""/>
        <dsp:cNvSpPr/>
      </dsp:nvSpPr>
      <dsp:spPr>
        <a:xfrm rot="10800000">
          <a:off x="0" y="3029077"/>
          <a:ext cx="6254838" cy="1528504"/>
        </a:xfrm>
        <a:prstGeom prst="upArrowCallout">
          <a:avLst/>
        </a:prstGeom>
        <a:solidFill>
          <a:schemeClr val="accent3">
            <a:hueOff val="5473956"/>
            <a:satOff val="-1420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Prosti trg oblikujeta tekmovalnost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3029077"/>
        <a:ext cx="6254838" cy="536505"/>
      </dsp:txXfrm>
    </dsp:sp>
    <dsp:sp modelId="{2C02E2A7-45B6-4927-82A0-BA2324E39A33}">
      <dsp:nvSpPr>
        <dsp:cNvPr id="0" name=""/>
        <dsp:cNvSpPr/>
      </dsp:nvSpPr>
      <dsp:spPr>
        <a:xfrm>
          <a:off x="0" y="3565582"/>
          <a:ext cx="3127419" cy="4570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Povpraševanje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65582"/>
        <a:ext cx="3127419" cy="457022"/>
      </dsp:txXfrm>
    </dsp:sp>
    <dsp:sp modelId="{2BF46E46-B93D-4465-93C4-2BF84E2DE4BF}">
      <dsp:nvSpPr>
        <dsp:cNvPr id="0" name=""/>
        <dsp:cNvSpPr/>
      </dsp:nvSpPr>
      <dsp:spPr>
        <a:xfrm>
          <a:off x="3127419" y="3565582"/>
          <a:ext cx="3127419" cy="457022"/>
        </a:xfrm>
        <a:prstGeom prst="rect">
          <a:avLst/>
        </a:prstGeom>
        <a:solidFill>
          <a:schemeClr val="accent3">
            <a:tint val="40000"/>
            <a:alpha val="90000"/>
            <a:hueOff val="16411796"/>
            <a:satOff val="-2205"/>
            <a:lumOff val="53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6411796"/>
              <a:satOff val="-2205"/>
              <a:lumOff val="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Ponudba 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7419" y="3565582"/>
        <a:ext cx="3127419" cy="457022"/>
      </dsp:txXfrm>
    </dsp:sp>
    <dsp:sp modelId="{3D6A1FF3-7365-4B0F-9DF8-0D87FF45FC12}">
      <dsp:nvSpPr>
        <dsp:cNvPr id="0" name=""/>
        <dsp:cNvSpPr/>
      </dsp:nvSpPr>
      <dsp:spPr>
        <a:xfrm rot="10800000">
          <a:off x="0" y="1515479"/>
          <a:ext cx="6254838" cy="1528504"/>
        </a:xfrm>
        <a:prstGeom prst="upArrowCallout">
          <a:avLst/>
        </a:prstGeom>
        <a:solidFill>
          <a:schemeClr val="accent3">
            <a:hueOff val="10947913"/>
            <a:satOff val="-2840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pogojih in plačah odločajo kapitalisti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15479"/>
        <a:ext cx="6254838" cy="993176"/>
      </dsp:txXfrm>
    </dsp:sp>
    <dsp:sp modelId="{E1E9A2BC-2532-4E3D-8F82-5BE9A2BD6F19}">
      <dsp:nvSpPr>
        <dsp:cNvPr id="0" name=""/>
        <dsp:cNvSpPr/>
      </dsp:nvSpPr>
      <dsp:spPr>
        <a:xfrm rot="10800000">
          <a:off x="0" y="1882"/>
          <a:ext cx="6254838" cy="1528504"/>
        </a:xfrm>
        <a:prstGeom prst="upArrowCallou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Država ne nadzoruje gospodarstva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882"/>
        <a:ext cx="6254838" cy="993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618E-2C65-40FF-8EA6-5FC2633DA0FB}">
      <dsp:nvSpPr>
        <dsp:cNvPr id="0" name=""/>
        <dsp:cNvSpPr/>
      </dsp:nvSpPr>
      <dsp:spPr>
        <a:xfrm>
          <a:off x="0" y="510497"/>
          <a:ext cx="548966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26C6B-A6F6-4DF6-B57F-0C9867C0527F}">
      <dsp:nvSpPr>
        <dsp:cNvPr id="0" name=""/>
        <dsp:cNvSpPr/>
      </dsp:nvSpPr>
      <dsp:spPr>
        <a:xfrm>
          <a:off x="274483" y="8657"/>
          <a:ext cx="3842764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247" tIns="0" rIns="14524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/>
            <a:t>Kolonije evropskih držav</a:t>
          </a:r>
          <a:endParaRPr lang="sl-SI" sz="3000" kern="1200" dirty="0"/>
        </a:p>
      </dsp:txBody>
      <dsp:txXfrm>
        <a:off x="323479" y="57653"/>
        <a:ext cx="3744772" cy="905688"/>
      </dsp:txXfrm>
    </dsp:sp>
    <dsp:sp modelId="{76D03135-5271-40AF-9B0A-80C133D78B69}">
      <dsp:nvSpPr>
        <dsp:cNvPr id="0" name=""/>
        <dsp:cNvSpPr/>
      </dsp:nvSpPr>
      <dsp:spPr>
        <a:xfrm>
          <a:off x="0" y="2052737"/>
          <a:ext cx="548966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CE5D5-8BD6-4D5D-BD1E-14C43BB56916}">
      <dsp:nvSpPr>
        <dsp:cNvPr id="0" name=""/>
        <dsp:cNvSpPr/>
      </dsp:nvSpPr>
      <dsp:spPr>
        <a:xfrm>
          <a:off x="274483" y="1550897"/>
          <a:ext cx="3842764" cy="1003680"/>
        </a:xfrm>
        <a:prstGeom prst="roundRect">
          <a:avLst/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247" tIns="0" rIns="14524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smtClean="0"/>
            <a:t>Najmočnejši Velika Britanija in Francija</a:t>
          </a:r>
          <a:endParaRPr lang="sl-SI" sz="3000" kern="1200" dirty="0"/>
        </a:p>
      </dsp:txBody>
      <dsp:txXfrm>
        <a:off x="323479" y="1599893"/>
        <a:ext cx="3744772" cy="905688"/>
      </dsp:txXfrm>
    </dsp:sp>
    <dsp:sp modelId="{DBAF1085-C7AC-49CF-A04C-C7C1CEBD7040}">
      <dsp:nvSpPr>
        <dsp:cNvPr id="0" name=""/>
        <dsp:cNvSpPr/>
      </dsp:nvSpPr>
      <dsp:spPr>
        <a:xfrm>
          <a:off x="0" y="3594977"/>
          <a:ext cx="548966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834A9-5AFC-4E09-8671-45BD512A5CAF}">
      <dsp:nvSpPr>
        <dsp:cNvPr id="0" name=""/>
        <dsp:cNvSpPr/>
      </dsp:nvSpPr>
      <dsp:spPr>
        <a:xfrm>
          <a:off x="274483" y="3093136"/>
          <a:ext cx="3842764" cy="1003680"/>
        </a:xfrm>
        <a:prstGeom prst="round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247" tIns="0" rIns="14524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/>
            <a:t>Trikotna trgovina dobičkonosna za Angleže</a:t>
          </a:r>
          <a:endParaRPr lang="sl-SI" sz="3000" kern="1200" dirty="0"/>
        </a:p>
      </dsp:txBody>
      <dsp:txXfrm>
        <a:off x="323479" y="3142132"/>
        <a:ext cx="3744772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lliam_Bell_Scott_-_Iron_and_Coal.jpg" TargetMode="External"/><Relationship Id="rId2" Type="http://schemas.openxmlformats.org/officeDocument/2006/relationships/hyperlink" Target="https://commons.wikimedia.org/wiki/File:AdamSmith1790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s.bpl.org/id/m86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8999" y="349630"/>
            <a:ext cx="8791575" cy="2387600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INDUSTRIJSKA REVOLUCIJA V 19. STOLETJU</a:t>
            </a:r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82486" y="2842185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ZGODNJI KAPITALIZEM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46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Svetovni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gospodarski trikotnik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sz="2600" dirty="0"/>
              <a:t>Po geografskih odkritjih in ustanovitvi kolonij se je razvila živahna trgovina med celinami, pri čemer je bila Velika Britanija najbolj uspešna. </a:t>
            </a:r>
          </a:p>
          <a:p>
            <a:pPr lvl="0"/>
            <a:r>
              <a:rPr lang="sl-SI" sz="2600" dirty="0"/>
              <a:t>V 18. stoletju je Velika Britanija trgovala z Afriko, karibskim otočjem in Evropo (UČB str. 117)  - veliki dobički so spodbudili vlaganja v prve stroje in tovarne.  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794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POJMI: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600" dirty="0"/>
              <a:t>kapitalizem, </a:t>
            </a:r>
            <a:endParaRPr lang="sl-SI" sz="2600" dirty="0" smtClean="0"/>
          </a:p>
          <a:p>
            <a:r>
              <a:rPr lang="sl-SI" sz="2600" dirty="0" smtClean="0"/>
              <a:t>kapital</a:t>
            </a:r>
            <a:r>
              <a:rPr lang="sl-SI" sz="2600" dirty="0"/>
              <a:t>, </a:t>
            </a:r>
            <a:endParaRPr lang="sl-SI" sz="2600" dirty="0" smtClean="0"/>
          </a:p>
          <a:p>
            <a:r>
              <a:rPr lang="sl-SI" sz="2600" dirty="0" smtClean="0"/>
              <a:t>delnica</a:t>
            </a:r>
            <a:r>
              <a:rPr lang="sl-SI" sz="2600" dirty="0"/>
              <a:t>, </a:t>
            </a:r>
            <a:endParaRPr lang="sl-SI" sz="2600" dirty="0" smtClean="0"/>
          </a:p>
          <a:p>
            <a:r>
              <a:rPr lang="sl-SI" sz="2600" dirty="0" smtClean="0"/>
              <a:t>delniške </a:t>
            </a:r>
            <a:r>
              <a:rPr lang="sl-SI" sz="2600" dirty="0"/>
              <a:t>družbe, </a:t>
            </a:r>
            <a:endParaRPr lang="sl-SI" sz="2600" dirty="0" smtClean="0"/>
          </a:p>
          <a:p>
            <a:r>
              <a:rPr lang="sl-SI" sz="2600" dirty="0" smtClean="0"/>
              <a:t>liberalni </a:t>
            </a:r>
            <a:r>
              <a:rPr lang="sl-SI" sz="2600" dirty="0"/>
              <a:t>kapitalizem, </a:t>
            </a:r>
            <a:endParaRPr lang="sl-SI" sz="2600" dirty="0" smtClean="0"/>
          </a:p>
          <a:p>
            <a:r>
              <a:rPr lang="sl-SI" sz="2600" dirty="0" smtClean="0"/>
              <a:t>svetovni </a:t>
            </a:r>
            <a:r>
              <a:rPr lang="sl-SI" sz="2600" dirty="0"/>
              <a:t>gospodarski trikotnik, </a:t>
            </a:r>
          </a:p>
        </p:txBody>
      </p:sp>
    </p:spTree>
    <p:extLst>
      <p:ext uri="{BB962C8B-B14F-4D97-AF65-F5344CB8AC3E}">
        <p14:creationId xmlns:p14="http://schemas.microsoft.com/office/powerpoint/2010/main" val="42799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-347397"/>
            <a:ext cx="9905998" cy="1478570"/>
          </a:xfrm>
        </p:spPr>
        <p:txBody>
          <a:bodyPr>
            <a:normAutofit/>
          </a:bodyPr>
          <a:lstStyle/>
          <a:p>
            <a:r>
              <a:rPr lang="sl-SI" sz="2600" b="1" dirty="0" smtClean="0"/>
              <a:t>SEZNAM SLIKOVNEGA GRADIVA</a:t>
            </a:r>
            <a:endParaRPr lang="sl-SI" sz="2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618186"/>
            <a:ext cx="12192000" cy="6239813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dirty="0" smtClean="0"/>
              <a:t>Slika 1: Shema založništva, </a:t>
            </a:r>
            <a:r>
              <a:rPr lang="sl-SI" dirty="0"/>
              <a:t>Vir: </a:t>
            </a:r>
            <a:r>
              <a:rPr lang="sl-SI" dirty="0" err="1"/>
              <a:t>Mirjanič</a:t>
            </a:r>
            <a:r>
              <a:rPr lang="sl-SI" dirty="0"/>
              <a:t> A. et. </a:t>
            </a:r>
            <a:r>
              <a:rPr lang="sl-SI" dirty="0" err="1" smtClean="0"/>
              <a:t>all</a:t>
            </a:r>
            <a:r>
              <a:rPr lang="sl-SI" dirty="0"/>
              <a:t>; Raziskujem preteklost 8. Učbenik za zgodovino v osmem razredu OŠ, Rokus </a:t>
            </a:r>
            <a:r>
              <a:rPr lang="sl-SI" dirty="0" err="1"/>
              <a:t>Klett</a:t>
            </a:r>
            <a:r>
              <a:rPr lang="sl-SI" dirty="0"/>
              <a:t>, Ljubljana 2013, str. </a:t>
            </a:r>
            <a:r>
              <a:rPr lang="sl-SI" dirty="0" smtClean="0"/>
              <a:t>16;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dirty="0" smtClean="0"/>
              <a:t>Slika 2: Delo v manufakturi, </a:t>
            </a:r>
            <a:r>
              <a:rPr lang="sl-SI" dirty="0"/>
              <a:t>Vir: </a:t>
            </a:r>
            <a:r>
              <a:rPr lang="sl-SI" dirty="0" err="1"/>
              <a:t>Mirjanič</a:t>
            </a:r>
            <a:r>
              <a:rPr lang="sl-SI" dirty="0"/>
              <a:t> A. et. </a:t>
            </a:r>
            <a:r>
              <a:rPr lang="sl-SI" dirty="0" err="1" smtClean="0"/>
              <a:t>all</a:t>
            </a:r>
            <a:r>
              <a:rPr lang="sl-SI" dirty="0"/>
              <a:t>; Raziskujem preteklost 8. Učbenik za zgodovino v osmem razredu OŠ, Rokus </a:t>
            </a:r>
            <a:r>
              <a:rPr lang="sl-SI" dirty="0" err="1"/>
              <a:t>Klett</a:t>
            </a:r>
            <a:r>
              <a:rPr lang="sl-SI" dirty="0"/>
              <a:t>, Ljubljana 2013, str. </a:t>
            </a:r>
            <a:r>
              <a:rPr lang="sl-SI" dirty="0" smtClean="0"/>
              <a:t>16.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dirty="0" smtClean="0"/>
              <a:t>Slika 3: Adam Smith, John </a:t>
            </a:r>
            <a:r>
              <a:rPr lang="sl-SI" dirty="0" err="1" smtClean="0"/>
              <a:t>Kay</a:t>
            </a:r>
            <a:r>
              <a:rPr lang="sl-SI" dirty="0"/>
              <a:t>, 1790; Vir: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commons.wikimedia.org/wiki/File:AdamSmith1790b.jpg</a:t>
            </a:r>
            <a:r>
              <a:rPr lang="sl-SI" dirty="0" smtClean="0"/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dirty="0" smtClean="0"/>
              <a:t>Slika 4: Železo in premog, William </a:t>
            </a:r>
            <a:r>
              <a:rPr lang="sl-SI" dirty="0"/>
              <a:t>Bell Scott, 1855-60, Vir: </a:t>
            </a:r>
            <a:r>
              <a:rPr lang="sl-SI" dirty="0">
                <a:hlinkClick r:id="rId3"/>
              </a:rPr>
              <a:t>https://commons.wikimedia.org/wiki/File:William_Bell_Scott_-_</a:t>
            </a:r>
            <a:r>
              <a:rPr lang="sl-SI" dirty="0" smtClean="0">
                <a:hlinkClick r:id="rId3"/>
              </a:rPr>
              <a:t>Iron_and_Coal.jpg</a:t>
            </a:r>
            <a:r>
              <a:rPr lang="sl-SI" dirty="0" smtClean="0"/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b="1" dirty="0"/>
              <a:t>Slika 5: John Stuart </a:t>
            </a:r>
            <a:r>
              <a:rPr lang="sl-SI" b="1" dirty="0" err="1" smtClean="0"/>
              <a:t>Mill</a:t>
            </a:r>
            <a:r>
              <a:rPr lang="sl-SI" b="1" dirty="0" smtClean="0"/>
              <a:t>, </a:t>
            </a:r>
            <a:r>
              <a:rPr lang="sl-SI" dirty="0"/>
              <a:t>okrog 1870, Arhiv </a:t>
            </a:r>
            <a:r>
              <a:rPr lang="sl-SI" dirty="0" err="1"/>
              <a:t>Hulton</a:t>
            </a:r>
            <a:r>
              <a:rPr lang="sl-SI" dirty="0"/>
              <a:t>, London</a:t>
            </a:r>
            <a:endParaRPr lang="sl-SI" b="1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b="1" dirty="0" smtClean="0"/>
              <a:t>Slika 6: Zemljevid svetovne trgovine, </a:t>
            </a:r>
            <a:r>
              <a:rPr lang="sl-SI" dirty="0"/>
              <a:t>Vir: </a:t>
            </a:r>
            <a:r>
              <a:rPr lang="sl-SI" dirty="0" err="1"/>
              <a:t>Mirjanič</a:t>
            </a:r>
            <a:r>
              <a:rPr lang="sl-SI" dirty="0"/>
              <a:t> A. et. </a:t>
            </a:r>
            <a:r>
              <a:rPr lang="sl-SI" dirty="0" err="1"/>
              <a:t>all</a:t>
            </a:r>
            <a:r>
              <a:rPr lang="sl-SI" dirty="0"/>
              <a:t>; Raziskujem preteklost 8. Učbenik za zgodovino v osmem razredu OŠ, Rokus </a:t>
            </a:r>
            <a:r>
              <a:rPr lang="sl-SI" dirty="0" err="1"/>
              <a:t>Klett</a:t>
            </a:r>
            <a:r>
              <a:rPr lang="sl-SI" dirty="0"/>
              <a:t>, Ljubljana 2013, str. </a:t>
            </a:r>
            <a:r>
              <a:rPr lang="sl-SI" dirty="0" smtClean="0"/>
              <a:t>117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dirty="0" smtClean="0"/>
              <a:t>Slika 7</a:t>
            </a:r>
            <a:r>
              <a:rPr lang="sl-SI" dirty="0" smtClean="0"/>
              <a:t>: </a:t>
            </a:r>
            <a:r>
              <a:rPr lang="sl-SI" b="1" dirty="0"/>
              <a:t>Zemljevid britanskega kolonialnega imperija leta </a:t>
            </a:r>
            <a:r>
              <a:rPr lang="sl-SI" b="1" dirty="0" smtClean="0"/>
              <a:t>1886, J. C. R. </a:t>
            </a:r>
            <a:r>
              <a:rPr lang="sl-SI" b="1" dirty="0" err="1" smtClean="0"/>
              <a:t>Colomb</a:t>
            </a:r>
            <a:r>
              <a:rPr lang="sl-SI" b="1" dirty="0" smtClean="0"/>
              <a:t>, 1886, Center zemljevidov Normana B. </a:t>
            </a:r>
            <a:r>
              <a:rPr lang="sl-SI" b="1" dirty="0" err="1" smtClean="0"/>
              <a:t>Leventhala</a:t>
            </a:r>
            <a:r>
              <a:rPr lang="sl-SI" b="1" dirty="0"/>
              <a:t>, Vir: </a:t>
            </a:r>
            <a:r>
              <a:rPr lang="sl-SI" b="1" dirty="0">
                <a:hlinkClick r:id="rId4"/>
              </a:rPr>
              <a:t>http://</a:t>
            </a:r>
            <a:r>
              <a:rPr lang="sl-SI" b="1" dirty="0" smtClean="0">
                <a:hlinkClick r:id="rId4"/>
              </a:rPr>
              <a:t>maps.bpl.org/id/m8682</a:t>
            </a:r>
            <a:r>
              <a:rPr lang="sl-SI" b="1" dirty="0" smtClean="0"/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sl-SI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sl-SI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sl-SI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10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daro-mikrofinanz.de/wp-content/uploads/2012/01/mikrokredit-Finanzierung-kapital-kredit-berat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46" y="3432461"/>
            <a:ext cx="4933806" cy="328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6536" y="142812"/>
            <a:ext cx="10595814" cy="1478570"/>
          </a:xfrm>
        </p:spPr>
        <p:txBody>
          <a:bodyPr>
            <a:normAutofit/>
          </a:bodyPr>
          <a:lstStyle/>
          <a:p>
            <a:pPr algn="ctr"/>
            <a:r>
              <a:rPr lang="sl-SI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Kapitalizem</a:t>
            </a:r>
            <a:br>
              <a:rPr lang="sl-SI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(gospodarska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ureditev, KI TEMELJI NA ZASEBNI LASTNINI IN VLAGANJU DENARJA V PROIZVODNJO. </a:t>
            </a:r>
            <a:endParaRPr lang="sl-SI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447252" y="1797931"/>
            <a:ext cx="3657600" cy="3767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/>
              <a:t>Dobiček od trgovanja so trgovci vlagali naprej v raziskovanja in novo trgovanje, kar je prinašalo nove, še večje dobičke, itn. … Tako ponovno naloženemu denarju pravimo kapital. </a:t>
            </a:r>
            <a:endParaRPr lang="sl-SI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89866" y="1797931"/>
            <a:ext cx="3600400" cy="2543192"/>
          </a:xfrm>
        </p:spPr>
        <p:txBody>
          <a:bodyPr>
            <a:normAutofit lnSpcReduction="10000"/>
          </a:bodyPr>
          <a:lstStyle/>
          <a:p>
            <a:r>
              <a:rPr lang="sl-SI" b="1" dirty="0" smtClean="0"/>
              <a:t>Začel se je v času geografskih odkritij, ko so veliko kapitala vlagali v proizvodnjo – založništvo in manufakture.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019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13789" y="-204408"/>
            <a:ext cx="4649783" cy="823912"/>
          </a:xfrm>
        </p:spPr>
        <p:txBody>
          <a:bodyPr>
            <a:normAutofit/>
          </a:bodyPr>
          <a:lstStyle/>
          <a:p>
            <a:r>
              <a:rPr lang="sl-S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ZALOŽNIŠTVO</a:t>
            </a:r>
            <a:endParaRPr lang="sl-S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79652" y="471864"/>
            <a:ext cx="4873655" cy="3467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 smtClean="0"/>
              <a:t>Trgovec zalaga rokodelca s surovinami in orodjem.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Delo poteka na domu rokodelca.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Celoten izdelek je delo enega človeka.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Izdelek prevzame trgovec in ga z dobičkom proda.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870807" y="-196183"/>
            <a:ext cx="4646602" cy="823912"/>
          </a:xfrm>
        </p:spPr>
        <p:txBody>
          <a:bodyPr>
            <a:normAutofit/>
          </a:bodyPr>
          <a:lstStyle/>
          <a:p>
            <a:r>
              <a:rPr lang="sl-S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MANUFAKTURE</a:t>
            </a:r>
            <a:endParaRPr lang="sl-S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763572" y="601972"/>
            <a:ext cx="5898123" cy="27178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dirty="0" smtClean="0"/>
              <a:t>Trgovec zagotovi prostor, surovine in orodje.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Rokodelci  so plačani za opravljeno delo. 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Delo poteka v enem prostoru.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Določene faze izdelave prevzamejo različni rokodelci. 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Izdelek prevzame trgovec in ga z dobičkom proda. 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2" y="3735064"/>
            <a:ext cx="5672552" cy="25483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5"/>
          <a:stretch/>
        </p:blipFill>
        <p:spPr>
          <a:xfrm>
            <a:off x="596940" y="3490561"/>
            <a:ext cx="4341302" cy="2927441"/>
          </a:xfrm>
          <a:prstGeom prst="rect">
            <a:avLst/>
          </a:prstGeom>
        </p:spPr>
      </p:pic>
      <p:sp>
        <p:nvSpPr>
          <p:cNvPr id="9" name="Ograda vsebine 3"/>
          <p:cNvSpPr txBox="1">
            <a:spLocks/>
          </p:cNvSpPr>
          <p:nvPr/>
        </p:nvSpPr>
        <p:spPr>
          <a:xfrm>
            <a:off x="6128630" y="6283410"/>
            <a:ext cx="4290378" cy="7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2: Delo v manufakturi</a:t>
            </a:r>
            <a:endParaRPr lang="sl-SI" b="1" dirty="0"/>
          </a:p>
        </p:txBody>
      </p:sp>
      <p:sp>
        <p:nvSpPr>
          <p:cNvPr id="10" name="Ograda vsebine 3"/>
          <p:cNvSpPr txBox="1">
            <a:spLocks/>
          </p:cNvSpPr>
          <p:nvPr/>
        </p:nvSpPr>
        <p:spPr>
          <a:xfrm>
            <a:off x="451769" y="6418003"/>
            <a:ext cx="4178774" cy="7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1: Shema založništva.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26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-96556"/>
            <a:ext cx="9838366" cy="803544"/>
          </a:xfrm>
        </p:spPr>
        <p:txBody>
          <a:bodyPr>
            <a:normAutofit/>
          </a:bodyPr>
          <a:lstStyle/>
          <a:p>
            <a:r>
              <a:rPr lang="sl-SI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Kapitalisti, delniške družbe </a:t>
            </a:r>
            <a:r>
              <a:rPr lang="sl-SI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delnice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9020224"/>
              </p:ext>
            </p:extLst>
          </p:nvPr>
        </p:nvGraphicFramePr>
        <p:xfrm>
          <a:off x="297730" y="706988"/>
          <a:ext cx="5137156" cy="570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9413897"/>
              </p:ext>
            </p:extLst>
          </p:nvPr>
        </p:nvGraphicFramePr>
        <p:xfrm>
          <a:off x="4710805" y="-96556"/>
          <a:ext cx="70508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26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B41C01-4941-4DDD-866C-0204BD50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9C68C-7BF2-4E34-9AD0-FC91DF907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EF5616-475A-4C4B-8F47-62A83339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0CB15-0172-47E5-AF67-9AC476D2E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3EFADF-7891-498B-AE43-F752F03DB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FC0AFF-71C9-469E-A04A-1567D65F1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D6715C-9C8F-4464-9CAD-46D6A4A21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6AA02E-C1D6-47B3-8323-BFF894B5A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D1E7F0-821A-4814-84FC-B0DCAC551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063909-102A-4149-B90D-50BC529AA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6ABA6B-4CF3-45FA-8898-15501ED8E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D65ED7-32D1-4D8C-ACC9-4161049D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C62A4C-58E7-4159-BCF8-8862C60E7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F6A2C2-E1C8-4C88-B8B5-A1DC7FFE7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8EB5E3-E4BC-4AA1-915B-71059C350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1506F6-E59C-4BA2-83EA-F9C254C3F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5071F4-606C-4BAC-99F5-CA87A6397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DC7797-B84E-4014-8F31-E808ED0C6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EE06F3B-E0DA-4B7D-874F-3220938D7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13BCB0E-BFBC-4A78-A960-54A6C57DD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093057-F8FE-4A08-BF8A-96138603C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80DB5D-2333-4AB5-B4AD-D22705FF6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1C314C-F6C2-45E5-82C9-07B43D37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952090-F8ED-4B1A-9D26-A24FF27D9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750E73-1839-47BE-AD8E-512A92CA3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E6A636-8B75-4514-B2B3-FEED3118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CE6C77-4DD6-4681-9D7F-1799B633D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2CB212-FF5B-4FB2-92ED-71A376546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B83396-B8D9-4E81-89CD-31E4CE3D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A2FF47-4826-4AC8-A653-CCED6AC9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E3F353-D14D-464E-8A5F-280E4E456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8758" y="-257245"/>
            <a:ext cx="10823060" cy="147857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GOSPODARSKA SVOBODA – LIBERALNI KAPITALIZEM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AdamSmith179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983984"/>
            <a:ext cx="3064143" cy="45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vsebine 3"/>
          <p:cNvSpPr txBox="1">
            <a:spLocks/>
          </p:cNvSpPr>
          <p:nvPr/>
        </p:nvSpPr>
        <p:spPr>
          <a:xfrm>
            <a:off x="155575" y="5538381"/>
            <a:ext cx="4290378" cy="7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3: Adam Smith je trdil da gospodarska svoboda spodbuja razvoj.</a:t>
            </a:r>
            <a:endParaRPr lang="sl-SI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7845865"/>
              </p:ext>
            </p:extLst>
          </p:nvPr>
        </p:nvGraphicFramePr>
        <p:xfrm>
          <a:off x="4916979" y="785611"/>
          <a:ext cx="6254839" cy="553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9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9A2BC-2532-4E3D-8F82-5BE9A2BD6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1E9A2BC-2532-4E3D-8F82-5BE9A2BD6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1E9A2BC-2532-4E3D-8F82-5BE9A2BD6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A1FF3-7365-4B0F-9DF8-0D87FF45F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D6A1FF3-7365-4B0F-9DF8-0D87FF45F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D6A1FF3-7365-4B0F-9DF8-0D87FF45F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4FE7D9-1720-4D45-8A04-1FB6BC30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D4FE7D9-1720-4D45-8A04-1FB6BC30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D4FE7D9-1720-4D45-8A04-1FB6BC30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02E2A7-45B6-4927-82A0-BA2324E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C02E2A7-45B6-4927-82A0-BA2324E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C02E2A7-45B6-4927-82A0-BA2324E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46E46-B93D-4465-93C4-2BF84E2D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BF46E46-B93D-4465-93C4-2BF84E2D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BF46E46-B93D-4465-93C4-2BF84E2D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BBEC5-4C56-4990-AF6B-B3BE2750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6ABBEC5-4C56-4990-AF6B-B3BE2750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6ABBEC5-4C56-4990-AF6B-B3BE2750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6413" y="-306674"/>
            <a:ext cx="9905998" cy="147857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POLOŽAJ DELAVCEV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vsebine 3"/>
          <p:cNvSpPr txBox="1">
            <a:spLocks/>
          </p:cNvSpPr>
          <p:nvPr/>
        </p:nvSpPr>
        <p:spPr>
          <a:xfrm>
            <a:off x="7843458" y="5552049"/>
            <a:ext cx="4348542" cy="7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5: John Stuart </a:t>
            </a:r>
            <a:r>
              <a:rPr lang="sl-SI" b="1" dirty="0" err="1" smtClean="0"/>
              <a:t>Mill</a:t>
            </a:r>
            <a:r>
              <a:rPr lang="sl-SI" b="1" dirty="0" smtClean="0"/>
              <a:t> je bil filozof, ki je zagovarjal pravice delavcev.</a:t>
            </a:r>
            <a:endParaRPr lang="sl-SI" b="1" dirty="0"/>
          </a:p>
        </p:txBody>
      </p:sp>
      <p:pic>
        <p:nvPicPr>
          <p:cNvPr id="1026" name="Picture 2" descr="File:William Bell Scott - Iron and 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2" y="136776"/>
            <a:ext cx="5040034" cy="50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John Stuart Mill by London Stereoscopic Company, c1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18" y="699247"/>
            <a:ext cx="3864418" cy="48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grada vsebine 3"/>
          <p:cNvSpPr txBox="1">
            <a:spLocks/>
          </p:cNvSpPr>
          <p:nvPr/>
        </p:nvSpPr>
        <p:spPr>
          <a:xfrm>
            <a:off x="302932" y="5388704"/>
            <a:ext cx="6045779" cy="7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4: Z industrijsko revolucijo narašča število delavcev, ki pa so delali v slabih pogojih, brez časovnih omejitev in za zelo malo denarja.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6167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b="1" dirty="0" smtClean="0"/>
              <a:t>1. Kapitalizem </a:t>
            </a:r>
            <a:r>
              <a:rPr lang="sl-SI" b="1" dirty="0"/>
              <a:t>je gospodarski sitem, ki temelji na zasebni lastnini in vlaganju denarja v proizvodnjo. </a:t>
            </a:r>
            <a:br>
              <a:rPr lang="sl-SI" b="1" dirty="0"/>
            </a:b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3" y="1966152"/>
            <a:ext cx="9905999" cy="3541714"/>
          </a:xfrm>
        </p:spPr>
        <p:txBody>
          <a:bodyPr>
            <a:noAutofit/>
          </a:bodyPr>
          <a:lstStyle/>
          <a:p>
            <a:pPr lvl="0"/>
            <a:r>
              <a:rPr lang="sl-SI" sz="2600" dirty="0"/>
              <a:t>Kapitalisti so od vloženega denarja imeli dobiček in tega ponovno vložili.</a:t>
            </a:r>
          </a:p>
          <a:p>
            <a:pPr lvl="0"/>
            <a:r>
              <a:rPr lang="sl-SI" sz="2600" dirty="0"/>
              <a:t>Kapitalisti so se združevali v delniške družbe, ki so izdajale potrdila o lastništvu – delnice. </a:t>
            </a:r>
          </a:p>
          <a:p>
            <a:pPr lvl="0"/>
            <a:r>
              <a:rPr lang="sl-SI" sz="2600" dirty="0"/>
              <a:t>Ideja gospodarske svobode zagovarja miselnost, da naj bi vsak posameznik samostojno sledil svojim interesom (UČB str. 116) – liberalni kapitalizem. </a:t>
            </a:r>
          </a:p>
          <a:p>
            <a:pPr lvl="0"/>
            <a:r>
              <a:rPr lang="sl-SI" sz="2600" dirty="0"/>
              <a:t>Država naj se ne bi vmešavala v gospodarstvo in ščitila delavce.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26819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691" y="1415301"/>
            <a:ext cx="11837439" cy="437963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3481" y="-63269"/>
            <a:ext cx="9905998" cy="1478570"/>
          </a:xfrm>
        </p:spPr>
        <p:txBody>
          <a:bodyPr>
            <a:normAutofit/>
          </a:bodyPr>
          <a:lstStyle/>
          <a:p>
            <a:r>
              <a:rPr lang="sl-SI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Svetovni gospodarski trikotnik</a:t>
            </a:r>
            <a:endParaRPr lang="sl-SI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grada vsebine 3"/>
          <p:cNvSpPr txBox="1">
            <a:spLocks/>
          </p:cNvSpPr>
          <p:nvPr/>
        </p:nvSpPr>
        <p:spPr>
          <a:xfrm>
            <a:off x="328058" y="5791201"/>
            <a:ext cx="10828519" cy="579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6: Potek svetovne trgovine po geografskih odkritjih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735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mperial Federation, Map of the World Showing the Extent of the British Empire in 1886 (levell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139722"/>
            <a:ext cx="76200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vsebine 3"/>
          <p:cNvSpPr txBox="1">
            <a:spLocks/>
          </p:cNvSpPr>
          <p:nvPr/>
        </p:nvSpPr>
        <p:spPr>
          <a:xfrm>
            <a:off x="328058" y="5791201"/>
            <a:ext cx="10828519" cy="579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b="1" dirty="0" smtClean="0"/>
              <a:t>Slika </a:t>
            </a:r>
            <a:r>
              <a:rPr lang="sl-SI" b="1" dirty="0" smtClean="0"/>
              <a:t>7: </a:t>
            </a:r>
            <a:r>
              <a:rPr lang="sl-SI" b="1" dirty="0" smtClean="0"/>
              <a:t>Zemljevid britanskega kolonialnega imperija leta 1886</a:t>
            </a:r>
            <a:endParaRPr lang="sl-SI" b="1" dirty="0"/>
          </a:p>
        </p:txBody>
      </p:sp>
      <p:graphicFrame>
        <p:nvGraphicFramePr>
          <p:cNvPr id="6" name="Označba mesta vsebi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51175"/>
              </p:ext>
            </p:extLst>
          </p:nvPr>
        </p:nvGraphicFramePr>
        <p:xfrm>
          <a:off x="7852848" y="139722"/>
          <a:ext cx="5489664" cy="446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6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926C6B-A6F6-4DF6-B57F-0C9867C05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0926C6B-A6F6-4DF6-B57F-0C9867C05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0926C6B-A6F6-4DF6-B57F-0C9867C05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D0926C6B-A6F6-4DF6-B57F-0C9867C05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4E618E-2C65-40FF-8EA6-5FC2633D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B04E618E-2C65-40FF-8EA6-5FC2633DA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04E618E-2C65-40FF-8EA6-5FC2633D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04E618E-2C65-40FF-8EA6-5FC2633D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1CE5D5-8BD6-4D5D-BD1E-14C43BB5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3A1CE5D5-8BD6-4D5D-BD1E-14C43BB56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3A1CE5D5-8BD6-4D5D-BD1E-14C43BB5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3A1CE5D5-8BD6-4D5D-BD1E-14C43BB5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D03135-5271-40AF-9B0A-80C133D7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76D03135-5271-40AF-9B0A-80C133D7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76D03135-5271-40AF-9B0A-80C133D7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76D03135-5271-40AF-9B0A-80C133D7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834A9-5AFC-4E09-8671-45BD512A5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EB1834A9-5AFC-4E09-8671-45BD512A5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EB1834A9-5AFC-4E09-8671-45BD512A5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EB1834A9-5AFC-4E09-8671-45BD512A5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AF1085-C7AC-49CF-A04C-C7C1CEBD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DBAF1085-C7AC-49CF-A04C-C7C1CEBD7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DBAF1085-C7AC-49CF-A04C-C7C1CEBD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BAF1085-C7AC-49CF-A04C-C7C1CEBD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Vezje</Template>
  <TotalTime>96</TotalTime>
  <Words>642</Words>
  <Application>Microsoft Office PowerPoint</Application>
  <PresentationFormat>Širokozaslonsko</PresentationFormat>
  <Paragraphs>68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Vezje</vt:lpstr>
      <vt:lpstr>INDUSTRIJSKA REVOLUCIJA V 19. STOLETJU</vt:lpstr>
      <vt:lpstr>Kapitalizem (gospodarska ureditev, KI TEMELJI NA ZASEBNI LASTNINI IN VLAGANJU DENARJA V PROIZVODNJO. </vt:lpstr>
      <vt:lpstr>PowerPointova predstavitev</vt:lpstr>
      <vt:lpstr>Kapitalisti, delniške družbe in delnice</vt:lpstr>
      <vt:lpstr>GOSPODARSKA SVOBODA – LIBERALNI KAPITALIZEM</vt:lpstr>
      <vt:lpstr>POLOŽAJ DELAVCEV</vt:lpstr>
      <vt:lpstr>1. Kapitalizem je gospodarski sitem, ki temelji na zasebni lastnini in vlaganju denarja v proizvodnjo.  </vt:lpstr>
      <vt:lpstr>Svetovni gospodarski trikotnik</vt:lpstr>
      <vt:lpstr>PowerPointova predstavitev</vt:lpstr>
      <vt:lpstr>2. Svetovni gospodarski trikotnik</vt:lpstr>
      <vt:lpstr>3. POJMI: </vt:lpstr>
      <vt:lpstr>SEZNAM SLIKOVNEGA GRADIVA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INDUSTRIJSKA REVOLUCIJA V 19. STOLETJU</dc:title>
  <dc:creator>Vesna</dc:creator>
  <cp:lastModifiedBy>Vesna</cp:lastModifiedBy>
  <cp:revision>17</cp:revision>
  <dcterms:created xsi:type="dcterms:W3CDTF">2016-04-12T09:33:30Z</dcterms:created>
  <dcterms:modified xsi:type="dcterms:W3CDTF">2016-04-12T14:14:39Z</dcterms:modified>
</cp:coreProperties>
</file>