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1066" y="-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57B43-1EC0-4A77-9283-57F0A94A6D39}" type="datetimeFigureOut">
              <a:rPr lang="sl-SI" smtClean="0"/>
              <a:t>25.3.2014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42279-8A20-4A14-8F5F-C88789C59B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75953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57B43-1EC0-4A77-9283-57F0A94A6D39}" type="datetimeFigureOut">
              <a:rPr lang="sl-SI" smtClean="0"/>
              <a:t>25.3.2014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42279-8A20-4A14-8F5F-C88789C59B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313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57B43-1EC0-4A77-9283-57F0A94A6D39}" type="datetimeFigureOut">
              <a:rPr lang="sl-SI" smtClean="0"/>
              <a:t>25.3.2014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42279-8A20-4A14-8F5F-C88789C59B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6268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57B43-1EC0-4A77-9283-57F0A94A6D39}" type="datetimeFigureOut">
              <a:rPr lang="sl-SI" smtClean="0"/>
              <a:t>25.3.2014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42279-8A20-4A14-8F5F-C88789C59B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14073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57B43-1EC0-4A77-9283-57F0A94A6D39}" type="datetimeFigureOut">
              <a:rPr lang="sl-SI" smtClean="0"/>
              <a:t>25.3.2014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42279-8A20-4A14-8F5F-C88789C59B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66564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57B43-1EC0-4A77-9283-57F0A94A6D39}" type="datetimeFigureOut">
              <a:rPr lang="sl-SI" smtClean="0"/>
              <a:t>25.3.2014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42279-8A20-4A14-8F5F-C88789C59B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75872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57B43-1EC0-4A77-9283-57F0A94A6D39}" type="datetimeFigureOut">
              <a:rPr lang="sl-SI" smtClean="0"/>
              <a:t>25.3.2014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42279-8A20-4A14-8F5F-C88789C59B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28869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57B43-1EC0-4A77-9283-57F0A94A6D39}" type="datetimeFigureOut">
              <a:rPr lang="sl-SI" smtClean="0"/>
              <a:t>25.3.2014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42279-8A20-4A14-8F5F-C88789C59B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76200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57B43-1EC0-4A77-9283-57F0A94A6D39}" type="datetimeFigureOut">
              <a:rPr lang="sl-SI" smtClean="0"/>
              <a:t>25.3.2014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42279-8A20-4A14-8F5F-C88789C59B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52543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57B43-1EC0-4A77-9283-57F0A94A6D39}" type="datetimeFigureOut">
              <a:rPr lang="sl-SI" smtClean="0"/>
              <a:t>25.3.2014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42279-8A20-4A14-8F5F-C88789C59B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44590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57B43-1EC0-4A77-9283-57F0A94A6D39}" type="datetimeFigureOut">
              <a:rPr lang="sl-SI" smtClean="0"/>
              <a:t>25.3.2014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42279-8A20-4A14-8F5F-C88789C59B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79328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57B43-1EC0-4A77-9283-57F0A94A6D39}" type="datetimeFigureOut">
              <a:rPr lang="sl-SI" smtClean="0"/>
              <a:t>25.3.2014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42279-8A20-4A14-8F5F-C88789C59BFC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06459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7161"/>
            <a:ext cx="5448832" cy="770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44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08" b="16141"/>
          <a:stretch/>
        </p:blipFill>
        <p:spPr>
          <a:xfrm rot="10800000">
            <a:off x="-540570" y="-24016"/>
            <a:ext cx="5400601" cy="693264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" b="13300"/>
          <a:stretch/>
        </p:blipFill>
        <p:spPr>
          <a:xfrm>
            <a:off x="4355976" y="-24016"/>
            <a:ext cx="5256584" cy="699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144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12" b="17565"/>
          <a:stretch/>
        </p:blipFill>
        <p:spPr>
          <a:xfrm>
            <a:off x="2147504" y="0"/>
            <a:ext cx="4872768" cy="68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9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92" b="14879"/>
          <a:stretch/>
        </p:blipFill>
        <p:spPr>
          <a:xfrm>
            <a:off x="-781245" y="0"/>
            <a:ext cx="5281237" cy="68580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4" b="14667"/>
          <a:stretch/>
        </p:blipFill>
        <p:spPr>
          <a:xfrm>
            <a:off x="4499992" y="0"/>
            <a:ext cx="55379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3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8" b="14750"/>
          <a:stretch/>
        </p:blipFill>
        <p:spPr>
          <a:xfrm>
            <a:off x="-828600" y="-99392"/>
            <a:ext cx="5577829" cy="695739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1" b="13495"/>
          <a:stretch/>
        </p:blipFill>
        <p:spPr>
          <a:xfrm>
            <a:off x="4582345" y="0"/>
            <a:ext cx="53066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22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8" b="15049"/>
          <a:stretch/>
        </p:blipFill>
        <p:spPr>
          <a:xfrm>
            <a:off x="-1044624" y="15779"/>
            <a:ext cx="5688632" cy="707078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5" b="14543"/>
          <a:stretch/>
        </p:blipFill>
        <p:spPr>
          <a:xfrm>
            <a:off x="4067944" y="-1419"/>
            <a:ext cx="5439028" cy="685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7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0" b="14661"/>
          <a:stretch/>
        </p:blipFill>
        <p:spPr>
          <a:xfrm>
            <a:off x="-540568" y="3304"/>
            <a:ext cx="5328592" cy="688506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" r="4174" b="14535"/>
          <a:stretch/>
        </p:blipFill>
        <p:spPr>
          <a:xfrm>
            <a:off x="4572000" y="16671"/>
            <a:ext cx="5036505" cy="685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915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4" b="15904"/>
          <a:stretch/>
        </p:blipFill>
        <p:spPr>
          <a:xfrm>
            <a:off x="-900608" y="0"/>
            <a:ext cx="5323544" cy="68580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4" r="3080" b="14943"/>
          <a:stretch/>
        </p:blipFill>
        <p:spPr>
          <a:xfrm>
            <a:off x="4067944" y="0"/>
            <a:ext cx="5256584" cy="686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41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3" b="15304"/>
          <a:stretch/>
        </p:blipFill>
        <p:spPr>
          <a:xfrm>
            <a:off x="-900608" y="-99392"/>
            <a:ext cx="5544616" cy="699220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3" b="14483"/>
          <a:stretch/>
        </p:blipFill>
        <p:spPr>
          <a:xfrm>
            <a:off x="4355976" y="-95173"/>
            <a:ext cx="5460864" cy="698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211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7" b="13793"/>
          <a:stretch/>
        </p:blipFill>
        <p:spPr>
          <a:xfrm rot="10800000">
            <a:off x="-612577" y="-9739"/>
            <a:ext cx="5328592" cy="70158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4" b="14703"/>
          <a:stretch/>
        </p:blipFill>
        <p:spPr>
          <a:xfrm>
            <a:off x="4139952" y="-22537"/>
            <a:ext cx="5400600" cy="697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899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Diaprojekcija na zaslonu (4:3)</PresentationFormat>
  <Paragraphs>0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1" baseType="lpstr"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Nace</dc:creator>
  <cp:lastModifiedBy>Nace</cp:lastModifiedBy>
  <cp:revision>2</cp:revision>
  <dcterms:created xsi:type="dcterms:W3CDTF">2014-03-25T22:02:18Z</dcterms:created>
  <dcterms:modified xsi:type="dcterms:W3CDTF">2014-03-25T22:13:16Z</dcterms:modified>
</cp:coreProperties>
</file>