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4" r:id="rId3"/>
    <p:sldId id="263" r:id="rId4"/>
    <p:sldId id="259" r:id="rId5"/>
    <p:sldId id="258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210B-BFFC-458E-A4BB-A31FC1D229EF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3A7D-34AB-40AC-8EAA-5BAB19470B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895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210B-BFFC-458E-A4BB-A31FC1D229EF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3A7D-34AB-40AC-8EAA-5BAB19470B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584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210B-BFFC-458E-A4BB-A31FC1D229EF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3A7D-34AB-40AC-8EAA-5BAB19470B5F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335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210B-BFFC-458E-A4BB-A31FC1D229EF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3A7D-34AB-40AC-8EAA-5BAB19470B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2467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210B-BFFC-458E-A4BB-A31FC1D229EF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3A7D-34AB-40AC-8EAA-5BAB19470B5F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1843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210B-BFFC-458E-A4BB-A31FC1D229EF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3A7D-34AB-40AC-8EAA-5BAB19470B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2998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210B-BFFC-458E-A4BB-A31FC1D229EF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3A7D-34AB-40AC-8EAA-5BAB19470B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7706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210B-BFFC-458E-A4BB-A31FC1D229EF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3A7D-34AB-40AC-8EAA-5BAB19470B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517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210B-BFFC-458E-A4BB-A31FC1D229EF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3A7D-34AB-40AC-8EAA-5BAB19470B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92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210B-BFFC-458E-A4BB-A31FC1D229EF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3A7D-34AB-40AC-8EAA-5BAB19470B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590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210B-BFFC-458E-A4BB-A31FC1D229EF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3A7D-34AB-40AC-8EAA-5BAB19470B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992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210B-BFFC-458E-A4BB-A31FC1D229EF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3A7D-34AB-40AC-8EAA-5BAB19470B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385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210B-BFFC-458E-A4BB-A31FC1D229EF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3A7D-34AB-40AC-8EAA-5BAB19470B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910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210B-BFFC-458E-A4BB-A31FC1D229EF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3A7D-34AB-40AC-8EAA-5BAB19470B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703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210B-BFFC-458E-A4BB-A31FC1D229EF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3A7D-34AB-40AC-8EAA-5BAB19470B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10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3A7D-34AB-40AC-8EAA-5BAB19470B5F}" type="slidenum">
              <a:rPr lang="sl-SI" smtClean="0"/>
              <a:t>‹#›</a:t>
            </a:fld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210B-BFFC-458E-A4BB-A31FC1D229EF}" type="datetimeFigureOut">
              <a:rPr lang="sl-SI" smtClean="0"/>
              <a:t>20.4.2020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052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7210B-BFFC-458E-A4BB-A31FC1D229EF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283A7D-34AB-40AC-8EAA-5BAB19470B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163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DEŽEVEN DAN</a:t>
            </a:r>
            <a:b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998424" cy="2252852"/>
          </a:xfrm>
        </p:spPr>
        <p:txBody>
          <a:bodyPr>
            <a:noAutofit/>
          </a:bodyPr>
          <a:lstStyle/>
          <a:p>
            <a:r>
              <a:rPr lang="sl-SI" b="1" dirty="0" smtClean="0"/>
              <a:t>OGLEJ SI SLIČICE IN ODGOVARJAJ NA VPRAŠANJA </a:t>
            </a:r>
          </a:p>
          <a:p>
            <a:r>
              <a:rPr lang="sl-SI" b="1" dirty="0" smtClean="0"/>
              <a:t>(KLIKNI NA ZVOČNIK, ČE ŽELIŠ, DA TI JIH PREBEREM JAZ).</a:t>
            </a:r>
          </a:p>
          <a:p>
            <a:r>
              <a:rPr lang="sl-SI" b="1" dirty="0" smtClean="0"/>
              <a:t>TO LAHKO PONOVIŠ VEČKRAT.</a:t>
            </a:r>
          </a:p>
          <a:p>
            <a:r>
              <a:rPr lang="sl-SI" b="1" dirty="0" smtClean="0"/>
              <a:t>NATO OB SLIČICAH POVEJ ZGODBO.</a:t>
            </a:r>
          </a:p>
          <a:p>
            <a:r>
              <a:rPr lang="sl-SI" b="1" dirty="0" smtClean="0"/>
              <a:t>ZMOREŠ, KAJNE?</a:t>
            </a:r>
          </a:p>
          <a:p>
            <a:endParaRPr lang="sl-SI" b="1" dirty="0" smtClean="0"/>
          </a:p>
          <a:p>
            <a:endParaRPr lang="sl-SI" b="1" dirty="0" smtClean="0"/>
          </a:p>
          <a:p>
            <a:r>
              <a:rPr lang="sl-SI" b="1" dirty="0" smtClean="0"/>
              <a:t> </a:t>
            </a:r>
            <a:endParaRPr lang="sl-SI" b="1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9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81" y="136888"/>
            <a:ext cx="4626591" cy="662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90" y="1256413"/>
            <a:ext cx="3392374" cy="3479360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85448" y="1256413"/>
            <a:ext cx="3932237" cy="3811588"/>
          </a:xfrm>
        </p:spPr>
        <p:txBody>
          <a:bodyPr>
            <a:normAutofit fontScale="92500" lnSpcReduction="20000"/>
          </a:bodyPr>
          <a:lstStyle/>
          <a:p>
            <a:r>
              <a:rPr lang="sl-SI" sz="3200" dirty="0" smtClean="0"/>
              <a:t>KDO JE PRIŠEL IZ HIŠE?</a:t>
            </a:r>
          </a:p>
          <a:p>
            <a:r>
              <a:rPr lang="sl-SI" sz="2000" dirty="0" smtClean="0"/>
              <a:t>IZ HIŠE JE PRIŠEL DEDEK. </a:t>
            </a:r>
          </a:p>
          <a:p>
            <a:r>
              <a:rPr lang="sl-SI" sz="3200" dirty="0" smtClean="0"/>
              <a:t>KAJ SI JE OGLEDOVAL?</a:t>
            </a:r>
          </a:p>
          <a:p>
            <a:r>
              <a:rPr lang="sl-SI" sz="2000" dirty="0" smtClean="0"/>
              <a:t>OGLEDOVAL SI JE NEBO. </a:t>
            </a:r>
          </a:p>
          <a:p>
            <a:r>
              <a:rPr lang="sl-SI" sz="3200" dirty="0" smtClean="0"/>
              <a:t>ZAKAJ JE GLEDAL V NEBO?</a:t>
            </a:r>
          </a:p>
          <a:p>
            <a:r>
              <a:rPr lang="sl-SI" sz="2000" dirty="0" smtClean="0"/>
              <a:t>RAD BI ŠEL NA SPREHOD. </a:t>
            </a:r>
          </a:p>
        </p:txBody>
      </p:sp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08" y="1295316"/>
            <a:ext cx="4094700" cy="4267367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741995" y="1218406"/>
            <a:ext cx="4899546" cy="3811588"/>
          </a:xfrm>
        </p:spPr>
        <p:txBody>
          <a:bodyPr>
            <a:normAutofit lnSpcReduction="10000"/>
          </a:bodyPr>
          <a:lstStyle/>
          <a:p>
            <a:r>
              <a:rPr lang="sl-SI" sz="3200" dirty="0" smtClean="0"/>
              <a:t>KAJ SE JE DEDEK ODLOČIL?</a:t>
            </a:r>
          </a:p>
          <a:p>
            <a:r>
              <a:rPr lang="sl-SI" sz="2000" dirty="0" smtClean="0"/>
              <a:t>DEDEK SE JE ODLOČIL, DA GRE NA SPREHOD. </a:t>
            </a:r>
          </a:p>
          <a:p>
            <a:endParaRPr lang="sl-SI" sz="2000" dirty="0" smtClean="0"/>
          </a:p>
          <a:p>
            <a:r>
              <a:rPr lang="sl-SI" sz="3200" dirty="0" smtClean="0"/>
              <a:t>ZAKAJ JE S SEBOJ VZEL DEŽNIK?</a:t>
            </a:r>
          </a:p>
          <a:p>
            <a:r>
              <a:rPr lang="sl-SI" sz="2000" dirty="0" smtClean="0"/>
              <a:t>KER JE NA NEBU OPAZIL TEMNE OBLAKE, JE S SEBOJ VZEL DEŽNIK. </a:t>
            </a: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4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66" y="1155471"/>
            <a:ext cx="3997141" cy="4071622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96036" y="1285488"/>
            <a:ext cx="4612943" cy="3811588"/>
          </a:xfrm>
        </p:spPr>
        <p:txBody>
          <a:bodyPr>
            <a:normAutofit/>
          </a:bodyPr>
          <a:lstStyle/>
          <a:p>
            <a:r>
              <a:rPr lang="sl-SI" sz="3200" dirty="0" smtClean="0"/>
              <a:t>KAKO SE JE SPREMENILO </a:t>
            </a:r>
          </a:p>
          <a:p>
            <a:r>
              <a:rPr lang="sl-SI" sz="3200" dirty="0" smtClean="0"/>
              <a:t>VREME?</a:t>
            </a:r>
          </a:p>
          <a:p>
            <a:r>
              <a:rPr lang="sl-SI" sz="2000" dirty="0" smtClean="0"/>
              <a:t>ZAČELO JE DEŽEVATI. </a:t>
            </a:r>
          </a:p>
          <a:p>
            <a:r>
              <a:rPr lang="sl-SI" sz="3200" dirty="0" smtClean="0"/>
              <a:t>KAJ JE NAREDIL DEDEK?</a:t>
            </a:r>
          </a:p>
          <a:p>
            <a:r>
              <a:rPr lang="sl-SI" sz="2000" dirty="0" smtClean="0"/>
              <a:t>DEDEK JE ODPRL SVOJ DEŽNIK. </a:t>
            </a: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86" y="1559092"/>
            <a:ext cx="3669693" cy="3739815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691954" y="1487319"/>
            <a:ext cx="4403676" cy="3811588"/>
          </a:xfrm>
        </p:spPr>
        <p:txBody>
          <a:bodyPr>
            <a:normAutofit/>
          </a:bodyPr>
          <a:lstStyle/>
          <a:p>
            <a:r>
              <a:rPr lang="sl-SI" sz="3200" dirty="0" smtClean="0"/>
              <a:t>KAJ SE JE ZGODILO POTEM?</a:t>
            </a:r>
          </a:p>
          <a:p>
            <a:r>
              <a:rPr lang="sl-SI" sz="2000" dirty="0" smtClean="0"/>
              <a:t>VETER JE DEDKU IZ ROK IZPULIL DEŽNIK. </a:t>
            </a:r>
            <a:endParaRPr lang="sl-SI" sz="1400" dirty="0"/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8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87" y="1471679"/>
            <a:ext cx="3433810" cy="3305042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976265" y="1598888"/>
            <a:ext cx="3932237" cy="3811588"/>
          </a:xfrm>
        </p:spPr>
        <p:txBody>
          <a:bodyPr>
            <a:normAutofit/>
          </a:bodyPr>
          <a:lstStyle/>
          <a:p>
            <a:r>
              <a:rPr lang="sl-SI" sz="3200" dirty="0" smtClean="0"/>
              <a:t>KAKO JE DEDKU ŠE PONAGAJAL VETER?</a:t>
            </a:r>
          </a:p>
          <a:p>
            <a:r>
              <a:rPr lang="sl-SI" sz="2400" dirty="0" smtClean="0"/>
              <a:t>Z GLAVE MU JE SNEL KLOBUK. </a:t>
            </a:r>
            <a:endParaRPr lang="sl-SI" sz="2400" dirty="0"/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72" y="1519569"/>
            <a:ext cx="4073051" cy="3707523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599142" y="596638"/>
            <a:ext cx="4769442" cy="3811588"/>
          </a:xfrm>
        </p:spPr>
        <p:txBody>
          <a:bodyPr>
            <a:noAutofit/>
          </a:bodyPr>
          <a:lstStyle/>
          <a:p>
            <a:r>
              <a:rPr lang="sl-SI" sz="3200" dirty="0" smtClean="0"/>
              <a:t>KDO JE BIL V DEDKOVI BLIŽINI?</a:t>
            </a:r>
          </a:p>
          <a:p>
            <a:r>
              <a:rPr lang="sl-SI" sz="2000" dirty="0" smtClean="0"/>
              <a:t>V DEDKOVI BLIŽINI JE BIL DEČEK/VNUK.</a:t>
            </a:r>
          </a:p>
          <a:p>
            <a:r>
              <a:rPr lang="sl-SI" sz="3200" dirty="0" smtClean="0"/>
              <a:t>KAJ JE DEČEK PRINESEL DEDKU?</a:t>
            </a:r>
          </a:p>
          <a:p>
            <a:r>
              <a:rPr lang="sl-SI" sz="2000" dirty="0" smtClean="0"/>
              <a:t>DEČEK  JE DEDKU PRINESEL NJEGOV DEŽNIK.</a:t>
            </a:r>
          </a:p>
          <a:p>
            <a:endParaRPr lang="sl-SI" sz="3200" dirty="0" smtClean="0"/>
          </a:p>
          <a:p>
            <a:r>
              <a:rPr lang="sl-SI" sz="3200" dirty="0" smtClean="0"/>
              <a:t>KAJ MISLIŠ: KAKO SE ZGODBA</a:t>
            </a:r>
          </a:p>
          <a:p>
            <a:r>
              <a:rPr lang="sl-SI" sz="3200" dirty="0" smtClean="0"/>
              <a:t>ZAKLJUČI?</a:t>
            </a:r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4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275</TotalTime>
  <Words>192</Words>
  <Application>Microsoft Office PowerPoint</Application>
  <PresentationFormat>Širokozaslonsko</PresentationFormat>
  <Paragraphs>36</Paragraphs>
  <Slides>8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Gladko</vt:lpstr>
      <vt:lpstr> DEŽEVEN DAN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DEŽEVEN DAN </dc:title>
  <dc:creator>viz15</dc:creator>
  <cp:lastModifiedBy>viz15</cp:lastModifiedBy>
  <cp:revision>16</cp:revision>
  <dcterms:created xsi:type="dcterms:W3CDTF">2020-04-19T14:40:05Z</dcterms:created>
  <dcterms:modified xsi:type="dcterms:W3CDTF">2020-04-19T23:09:39Z</dcterms:modified>
</cp:coreProperties>
</file>