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10" d="100"/>
          <a:sy n="210" d="100"/>
        </p:scale>
        <p:origin x="4218" y="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POMLAD</a:t>
            </a:r>
            <a:endParaRPr lang="sl-SI" sz="4000" dirty="0">
              <a:solidFill>
                <a:srgbClr val="FF0000"/>
              </a:solidFill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LETNI ČAS  /  </a:t>
            </a:r>
            <a:r>
              <a:rPr lang="en-US" sz="2000" dirty="0" smtClean="0">
                <a:solidFill>
                  <a:srgbClr val="00B050"/>
                </a:solidFill>
              </a:rPr>
              <a:t>21. MAREC - 21. JUNIJ</a:t>
            </a:r>
            <a:endParaRPr lang="sl-SI" sz="2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Rezultat iskanja slik za POMLA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59981"/>
            <a:ext cx="727011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C:\Users\Guest\Downloads\20200321_12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"/>
            <a:ext cx="9144000" cy="68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C:\Users\Guest\Downloads\20200321_135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06"/>
            <a:ext cx="9144000" cy="62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C:\Users\Guest\Downloads\20200321_135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46"/>
            <a:ext cx="9144000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Diaprojekcija na zaslonu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POMLAD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Guest</dc:creator>
  <cp:lastModifiedBy>Tadeja</cp:lastModifiedBy>
  <cp:revision>5</cp:revision>
  <dcterms:created xsi:type="dcterms:W3CDTF">2020-03-20T10:45:23Z</dcterms:created>
  <dcterms:modified xsi:type="dcterms:W3CDTF">2020-03-26T10:41:30Z</dcterms:modified>
</cp:coreProperties>
</file>