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62" d="100"/>
          <a:sy n="62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9F965D-DB59-44F5-8D93-98C1FE28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28A29A-0AF1-4433-A248-A27370835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5642F7-2C83-45E0-88E9-0495F1CD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818A80-0354-4A82-89A5-844BE6D3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B6F968-7EE6-406F-9BB4-72C72999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41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B41A42-05BE-4DA0-8A97-1E6608C4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06013A5-7E41-4DC3-AF25-2D52B5F86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2B3428-C097-4D7E-8C07-6790DECF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79994B-B72D-46C2-B4F5-82EB1BDA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29D5B5-2C57-471B-AE84-172E4256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07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6F353FD-3CCC-430D-9C8A-FF34586FC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5EFAC04-813C-4A68-B3AE-009A0FA0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443CB8-4EBF-4C14-B47C-71E7C922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162EB1-C051-4372-A8A8-A8059CF8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BC7E19-41DF-42AC-88F8-E323B5FD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25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EEB57-039E-49B8-8DDD-CDC61203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838DDA-07C2-4030-B2F5-93DA7039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50AC5D-8C00-47C6-8FB9-80145E6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D54205-56CD-4BDC-BA4C-EDB58A30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A1442-7524-40DD-9496-C4651083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464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8B2639-2A35-4F41-B237-3B3E7694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2DEF8E9-83D3-4481-A200-FFF8E694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15A37A-998B-4DB6-91D5-4EC4412B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66D029-BBCC-485E-8471-03AEF2EB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43FA1C-E282-468D-8A4F-20D76A2F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79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F93059-9748-49AF-AE92-E558E715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053D13-BB4A-4D2A-BD04-1C76BB1BA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0D8CA1E-8014-44FB-B32E-B793F9BEF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66FC424-43A6-4E6D-AF16-69F8D704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0E6ADD-9E44-4AE6-B993-7425D84C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FF6B38A-BE42-4246-94B0-9A14F9ED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221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47EF32-2571-40EC-A2C7-6BCC6010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121CED-85E3-4410-B199-9EE3AE29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952D960-C17A-4F39-9724-DCC41F796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F24B0DC-7959-4B29-8C72-8DD2DC6D4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7F5C64B-8413-456E-8BEE-DCA71DF0B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E10312D-712D-4C68-A769-8D8693F4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28117EA-3359-4675-97A8-5168E3C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43886C7-A2F1-480B-9214-D826076C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22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A2E93-F83D-4334-AE7C-E04A38C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8D2A333-42C8-462C-9CC3-34D9C633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D1BD7D3-D141-4A16-84AB-D00CE01B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E3C6128-D324-4CAE-B86E-B680E428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8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F477B1B-780F-478C-B90C-216EEDE6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264DD63-1B56-47EB-9CDC-ADE3336A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9D491BB-3124-4351-94E8-77ECB742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8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7F95F0-0AD1-4964-9D95-2F9674CA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81FE76-667A-4638-9334-627BD48AE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3C55DA6-A915-42C5-8BAD-ADDAE64E2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4DCD09-1598-4351-8230-1922A129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7A9472A-FCC5-41E0-ABF8-A053B189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5302B59-AB70-4565-9EFC-8D77CEC9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084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5AB2FD-2A93-485A-91CA-8522E82F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0F6981D-43D3-4905-9CDA-7D6FCCA07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3A5A5ED-F91B-4AC2-86D6-E02599683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18B80C-5F82-4CFB-9D93-334C04F8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5094E96-0964-46D1-AD26-4E3B1DD5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BF5D8CF-5E85-4770-A03E-75211B17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121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EBEB612-B618-44C9-94A4-EE297B65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34FE897-5FE9-42CE-9119-DFC57DCD2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DAE1318-4B23-4534-A070-F38BE998F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49DF-616B-46DD-A43F-54199324EBE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3E6786-4E60-476A-AE63-16B932522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F6D7B0-5B9D-49CC-951D-69704ECC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03DA-4876-440B-87E4-4139A9879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66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8C3DE-12E1-48A5-8FBD-A2668D6F9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MAŠČOBE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7BD23A-F701-455F-BB86-C52FA24023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30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261708-9564-44F6-A4B8-4EC8A022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HIDROGENIRANJE MAŠČOB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D829FB-699F-4034-A411-3C6E0687A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JE KEMIJSKA REAKCIJA, PRI KATERI IZ TEKOČIH MAŠČOB DOBIMO TRDNE (NPR.IZ OLJA MARGARINO). REAKCIJA POTEČE S PO MOČJO KATALIZATORJA (POSPEŠEVALEC KEMIJSKE REAKCIJE).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IZ NENASIČENE MOLEKULE NASTANE NASIČENA.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FA25F7E-EADE-43C9-9D9F-82B89A3A5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5" r="47927" b="64612"/>
          <a:stretch/>
        </p:blipFill>
        <p:spPr>
          <a:xfrm rot="16200000">
            <a:off x="9236990" y="2621945"/>
            <a:ext cx="2200762" cy="275869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761F590-E159-4CD0-B4AE-79E9E94A2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31085"/>
          <a:stretch/>
        </p:blipFill>
        <p:spPr>
          <a:xfrm rot="16200000">
            <a:off x="3953544" y="2072973"/>
            <a:ext cx="1428303" cy="70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9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5DFCEE7-135E-427A-A08B-B8F039CF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27" y="212310"/>
            <a:ext cx="6989735" cy="62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DAE06-7733-4358-95A8-E25C9D30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MAŠČOBE SO ESTRI MAŠČOBNIH KISLIN IN GLICEROLA.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B2FE33C-EE04-4642-B5C8-D52982D84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8" t="38795" r="11882" b="27979"/>
          <a:stretch/>
        </p:blipFill>
        <p:spPr>
          <a:xfrm>
            <a:off x="433151" y="2492156"/>
            <a:ext cx="10324726" cy="3183721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FD3800A7-2F03-486F-82C7-9B5B9588C567}"/>
              </a:ext>
            </a:extLst>
          </p:cNvPr>
          <p:cNvSpPr/>
          <p:nvPr/>
        </p:nvSpPr>
        <p:spPr>
          <a:xfrm>
            <a:off x="8115300" y="2187356"/>
            <a:ext cx="863600" cy="2664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67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0334D-FE41-4E3E-9B1A-35440B18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GLICEROL JE ALKOHOL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D6948A-8121-42D2-A392-4C48C578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88" y="1690687"/>
            <a:ext cx="18211548" cy="7203285"/>
          </a:xfrm>
        </p:spPr>
        <p:txBody>
          <a:bodyPr/>
          <a:lstStyle/>
          <a:p>
            <a:r>
              <a:rPr lang="sl-SI" dirty="0"/>
              <a:t>GLICEROL ALI PROPAN-1,2,3-TRIOL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9892238-5D4E-4CC8-BAA0-629680832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88" y="2288143"/>
            <a:ext cx="3223602" cy="432717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2D6F8A0-1EFA-45BD-92F8-43A54D01E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2557462"/>
            <a:ext cx="3656136" cy="243299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7673E0-ABF3-456D-866A-47AD6CC2B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761" y="2288143"/>
            <a:ext cx="3541525" cy="19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0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0D7B90-4939-4A56-BF89-191C359C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NASIČENA MOLEKULA/NENASIČENA MOLEKULA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04CC40-525F-4ED0-BB62-2F4803B3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MOLEKULA JE NASIČENA, ČE SO VEZI MED ATOMI OGLJIKA ENOJNE.</a:t>
            </a:r>
          </a:p>
          <a:p>
            <a:r>
              <a:rPr lang="sl-SI" dirty="0"/>
              <a:t>MOLEKULA JE NENASIČENA, ČE JE VSAJ ENA VEZ C=C DVOJNA (TROJNA)</a:t>
            </a:r>
          </a:p>
        </p:txBody>
      </p:sp>
    </p:spTree>
    <p:extLst>
      <p:ext uri="{BB962C8B-B14F-4D97-AF65-F5344CB8AC3E}">
        <p14:creationId xmlns:p14="http://schemas.microsoft.com/office/powerpoint/2010/main" val="156812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E3E85-EB92-4C78-A04C-703DA630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LASTNOSTI MAŠČOB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994C04-2AD6-457C-8468-0D2052F5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AGREGATNO STANJE PRI SOBNIH POGOJIH: TRDNO (MASTI)  ALI TEKOČE (OLJA)</a:t>
            </a:r>
          </a:p>
          <a:p>
            <a:r>
              <a:rPr lang="sl-SI" dirty="0"/>
              <a:t>MANJ GOSTE OD VODE</a:t>
            </a:r>
          </a:p>
          <a:p>
            <a:r>
              <a:rPr lang="sl-SI" dirty="0"/>
              <a:t>Z VODO SE NE MEŠAJO</a:t>
            </a:r>
          </a:p>
          <a:p>
            <a:r>
              <a:rPr lang="sl-SI" dirty="0"/>
              <a:t>GORIJO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605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76A211-5486-4DCB-89FE-9639484F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92350ED-BAB1-4543-A9CB-217B91497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66" t="414" r="25092"/>
          <a:stretch/>
        </p:blipFill>
        <p:spPr>
          <a:xfrm rot="16200000">
            <a:off x="4765973" y="-1284854"/>
            <a:ext cx="2789694" cy="10645239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8960168-CB84-4D62-82DB-E6D129D6FA4B}"/>
              </a:ext>
            </a:extLst>
          </p:cNvPr>
          <p:cNvSpPr txBox="1"/>
          <p:nvPr/>
        </p:nvSpPr>
        <p:spPr>
          <a:xfrm>
            <a:off x="2355742" y="2783587"/>
            <a:ext cx="162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RAVNA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77B0AD2-C88D-4567-9B6F-6D848B09A3F1}"/>
              </a:ext>
            </a:extLst>
          </p:cNvPr>
          <p:cNvSpPr txBox="1"/>
          <p:nvPr/>
        </p:nvSpPr>
        <p:spPr>
          <a:xfrm>
            <a:off x="7485682" y="3766089"/>
            <a:ext cx="368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70C0"/>
                </a:solidFill>
              </a:rPr>
              <a:t>UKRIVLJENA</a:t>
            </a:r>
          </a:p>
        </p:txBody>
      </p:sp>
    </p:spTree>
    <p:extLst>
      <p:ext uri="{BB962C8B-B14F-4D97-AF65-F5344CB8AC3E}">
        <p14:creationId xmlns:p14="http://schemas.microsoft.com/office/powerpoint/2010/main" val="268221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10793-9927-4054-AE0F-F5144B80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27735E-42E7-4FE0-AA13-00771741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Maščobe, v katerih so pretežno </a:t>
            </a:r>
            <a:r>
              <a:rPr lang="sl-SI" b="1" dirty="0"/>
              <a:t>ne</a:t>
            </a:r>
            <a:r>
              <a:rPr lang="sl-SI" dirty="0"/>
              <a:t>nasičene maščobne kisline, imajo </a:t>
            </a:r>
            <a:r>
              <a:rPr lang="sl-SI" dirty="0">
                <a:solidFill>
                  <a:srgbClr val="0070C0"/>
                </a:solidFill>
              </a:rPr>
              <a:t>NIŽJA </a:t>
            </a:r>
            <a:r>
              <a:rPr lang="sl-SI" dirty="0"/>
              <a:t>tališča in so pri sobni temperaturi </a:t>
            </a:r>
            <a:r>
              <a:rPr lang="sl-SI" dirty="0">
                <a:solidFill>
                  <a:srgbClr val="0070C0"/>
                </a:solidFill>
              </a:rPr>
              <a:t>TEKOČE</a:t>
            </a:r>
            <a:r>
              <a:rPr lang="sl-SI" dirty="0"/>
              <a:t>, imenujemo </a:t>
            </a:r>
            <a:r>
              <a:rPr lang="sl-SI" dirty="0">
                <a:solidFill>
                  <a:srgbClr val="0070C0"/>
                </a:solidFill>
              </a:rPr>
              <a:t>OLJA</a:t>
            </a:r>
            <a:r>
              <a:rPr lang="sl-SI" dirty="0"/>
              <a:t> in so večinoma </a:t>
            </a:r>
            <a:r>
              <a:rPr lang="sl-SI" dirty="0">
                <a:solidFill>
                  <a:srgbClr val="0070C0"/>
                </a:solidFill>
              </a:rPr>
              <a:t>RASTLINSKEGA</a:t>
            </a:r>
            <a:r>
              <a:rPr lang="sl-SI" dirty="0"/>
              <a:t> izvora.</a:t>
            </a:r>
          </a:p>
          <a:p>
            <a:r>
              <a:rPr lang="sl-SI" dirty="0"/>
              <a:t>Maščobe, v katerih so pretežno nasičene maščobne kisline, imajo </a:t>
            </a:r>
            <a:r>
              <a:rPr lang="sl-SI" dirty="0">
                <a:solidFill>
                  <a:srgbClr val="0070C0"/>
                </a:solidFill>
              </a:rPr>
              <a:t>VIŠJA</a:t>
            </a:r>
            <a:r>
              <a:rPr lang="sl-SI" dirty="0"/>
              <a:t> tališča in so pri sobni temperaturi </a:t>
            </a:r>
            <a:r>
              <a:rPr lang="sl-SI" dirty="0">
                <a:solidFill>
                  <a:srgbClr val="0070C0"/>
                </a:solidFill>
              </a:rPr>
              <a:t>TRDNE</a:t>
            </a:r>
            <a:r>
              <a:rPr lang="sl-SI" dirty="0"/>
              <a:t>, imenujemo</a:t>
            </a:r>
            <a:r>
              <a:rPr lang="sl-SI" dirty="0">
                <a:solidFill>
                  <a:srgbClr val="0070C0"/>
                </a:solidFill>
              </a:rPr>
              <a:t> MASTI</a:t>
            </a:r>
            <a:r>
              <a:rPr lang="sl-SI" dirty="0"/>
              <a:t> in so večinoma </a:t>
            </a:r>
            <a:r>
              <a:rPr lang="sl-SI" dirty="0">
                <a:solidFill>
                  <a:srgbClr val="0070C0"/>
                </a:solidFill>
              </a:rPr>
              <a:t>ŽIVALSKEGA</a:t>
            </a:r>
            <a:r>
              <a:rPr lang="sl-SI" dirty="0"/>
              <a:t> izvora.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882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D42D8C-C2AA-495C-883A-6A9F61E6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 KRATKO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C3F291A-41C6-4010-B76F-4C455C267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81" t="6499" b="19287"/>
          <a:stretch/>
        </p:blipFill>
        <p:spPr>
          <a:xfrm rot="16200000">
            <a:off x="3114393" y="975622"/>
            <a:ext cx="4899003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86665A-3059-4E53-AED3-9CE1D29D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LIPIDI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78CB3E6-2E20-4287-AF36-D6F8F340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 SKUPINA ORGANSKIH SPOJIN, KI IMAJO SKUPNO LASTNOST, DA SO NETOPNE V VODI. K LIPIDOM UVRŠČAMO TUDI MAŠČOBE.</a:t>
            </a:r>
          </a:p>
        </p:txBody>
      </p:sp>
    </p:spTree>
    <p:extLst>
      <p:ext uri="{BB962C8B-B14F-4D97-AF65-F5344CB8AC3E}">
        <p14:creationId xmlns:p14="http://schemas.microsoft.com/office/powerpoint/2010/main" val="15115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195</Words>
  <Application>Microsoft Office PowerPoint</Application>
  <PresentationFormat>Širokozaslonsko</PresentationFormat>
  <Paragraphs>23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MAŠČOBE</vt:lpstr>
      <vt:lpstr>MAŠČOBE SO ESTRI MAŠČOBNIH KISLIN IN GLICEROLA.</vt:lpstr>
      <vt:lpstr>GLICEROL JE ALKOHOL</vt:lpstr>
      <vt:lpstr>NASIČENA MOLEKULA/NENASIČENA MOLEKULA</vt:lpstr>
      <vt:lpstr>LASTNOSTI MAŠČOB</vt:lpstr>
      <vt:lpstr>PowerPointova predstavitev</vt:lpstr>
      <vt:lpstr>PowerPointova predstavitev</vt:lpstr>
      <vt:lpstr>NA KRATKO</vt:lpstr>
      <vt:lpstr>LIPIDI</vt:lpstr>
      <vt:lpstr>HIDROGENIRANJE MAŠČOB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MAŠČOBE</dc:title>
  <dc:creator>Ucenec30</dc:creator>
  <cp:lastModifiedBy>Ucenec30</cp:lastModifiedBy>
  <cp:revision>20</cp:revision>
  <dcterms:created xsi:type="dcterms:W3CDTF">2020-04-19T04:16:46Z</dcterms:created>
  <dcterms:modified xsi:type="dcterms:W3CDTF">2020-04-19T05:10:23Z</dcterms:modified>
</cp:coreProperties>
</file>