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63" r:id="rId5"/>
    <p:sldId id="266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17.4.2020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643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17.4.2020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2939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17.4.2020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0534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17.4.2020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1142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17.4.2020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097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17.4.2020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9641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17.4.2020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6725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17.4.2020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97843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17.4.2020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5871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17.4.2020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9610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17.4.2020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8169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6B7D6-AC41-4688-AECD-FCAFB873A7D7}" type="datetimeFigureOut">
              <a:rPr lang="sl-SI" smtClean="0"/>
              <a:t>17.4.2020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2650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0X6luVrnB4" TargetMode="External"/><Relationship Id="rId2" Type="http://schemas.openxmlformats.org/officeDocument/2006/relationships/hyperlink" Target="https://www.youtube.com/watch?v=8YrqEQs0PR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outube.com/watch?v=aemZU26AjT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Rimljani v naših krajih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4551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19536" y="-171400"/>
            <a:ext cx="8229600" cy="1143000"/>
          </a:xfrm>
        </p:spPr>
        <p:txBody>
          <a:bodyPr/>
          <a:lstStyle/>
          <a:p>
            <a:r>
              <a:rPr lang="sl-SI" dirty="0" smtClean="0"/>
              <a:t>RIMSKO OSVAJANJE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991544" y="836713"/>
            <a:ext cx="8229600" cy="4525963"/>
          </a:xfrm>
        </p:spPr>
        <p:txBody>
          <a:bodyPr/>
          <a:lstStyle/>
          <a:p>
            <a:pPr marL="342900" indent="-342900"/>
            <a:r>
              <a:rPr lang="sl-SI" dirty="0"/>
              <a:t>Del ozemlja priključijo </a:t>
            </a:r>
            <a:r>
              <a:rPr lang="sl-SI" dirty="0" smtClean="0"/>
              <a:t>Italiji, </a:t>
            </a:r>
            <a:r>
              <a:rPr lang="sl-SI" dirty="0"/>
              <a:t>del provinci Norik in del provinci Panonija.</a:t>
            </a:r>
          </a:p>
          <a:p>
            <a:pPr marL="342900" indent="-342900"/>
            <a:endParaRPr lang="sl-SI" dirty="0"/>
          </a:p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568" y="1700808"/>
            <a:ext cx="7980682" cy="515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919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u="sng" dirty="0" smtClean="0">
                <a:solidFill>
                  <a:srgbClr val="FF0000"/>
                </a:solidFill>
              </a:rPr>
              <a:t>Rimske naselbine </a:t>
            </a:r>
            <a:r>
              <a:rPr lang="sl-SI" dirty="0" smtClean="0"/>
              <a:t>(poišči v zemljevidu imena današnjih mest)</a:t>
            </a:r>
            <a:endParaRPr lang="sl-SI" dirty="0"/>
          </a:p>
        </p:txBody>
      </p:sp>
      <p:sp>
        <p:nvSpPr>
          <p:cNvPr id="5" name="Ograda besedila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Rimsko ime</a:t>
            </a:r>
            <a:endParaRPr lang="sl-SI" dirty="0"/>
          </a:p>
        </p:txBody>
      </p:sp>
      <p:sp>
        <p:nvSpPr>
          <p:cNvPr id="6" name="Ograda vsebine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b="1" dirty="0" smtClean="0"/>
              <a:t>EMONA</a:t>
            </a:r>
          </a:p>
          <a:p>
            <a:r>
              <a:rPr lang="sl-SI" b="1" dirty="0" smtClean="0"/>
              <a:t>ATRANS</a:t>
            </a:r>
          </a:p>
          <a:p>
            <a:r>
              <a:rPr lang="sl-SI" b="1" dirty="0" smtClean="0"/>
              <a:t>POETOVIONA</a:t>
            </a:r>
          </a:p>
          <a:p>
            <a:r>
              <a:rPr lang="sl-SI" b="1" dirty="0" smtClean="0"/>
              <a:t>NEVIODUNUM</a:t>
            </a:r>
          </a:p>
          <a:p>
            <a:r>
              <a:rPr lang="sl-SI" b="1" dirty="0" smtClean="0"/>
              <a:t>NAUPORTUS</a:t>
            </a:r>
          </a:p>
          <a:p>
            <a:r>
              <a:rPr lang="sl-SI" b="1" dirty="0" smtClean="0"/>
              <a:t>AD PIRUM</a:t>
            </a:r>
          </a:p>
          <a:p>
            <a:r>
              <a:rPr lang="sl-SI" b="1" dirty="0" smtClean="0"/>
              <a:t>FRIGIDUS</a:t>
            </a:r>
          </a:p>
          <a:p>
            <a:r>
              <a:rPr lang="sl-SI" b="1" dirty="0" smtClean="0"/>
              <a:t>EGIDA</a:t>
            </a:r>
          </a:p>
          <a:p>
            <a:r>
              <a:rPr lang="sl-SI" b="1" dirty="0" smtClean="0"/>
              <a:t>PIRANUM</a:t>
            </a:r>
          </a:p>
          <a:p>
            <a:r>
              <a:rPr lang="sl-SI" b="1" dirty="0" smtClean="0"/>
              <a:t>PRAETORIUM LATOBICORUM</a:t>
            </a:r>
            <a:endParaRPr lang="sl-SI" b="1" dirty="0"/>
          </a:p>
        </p:txBody>
      </p:sp>
      <p:sp>
        <p:nvSpPr>
          <p:cNvPr id="7" name="Ograda besedila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l-SI" dirty="0" smtClean="0"/>
              <a:t>Današnje ime</a:t>
            </a:r>
            <a:endParaRPr lang="sl-SI" dirty="0"/>
          </a:p>
        </p:txBody>
      </p:sp>
      <p:sp>
        <p:nvSpPr>
          <p:cNvPr id="8" name="Ograda vsebine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smtClean="0"/>
              <a:t>Ljubljana</a:t>
            </a:r>
          </a:p>
          <a:p>
            <a:r>
              <a:rPr lang="sl-SI" dirty="0" smtClean="0"/>
              <a:t>Trojane</a:t>
            </a:r>
          </a:p>
          <a:p>
            <a:r>
              <a:rPr lang="sl-SI" dirty="0" smtClean="0"/>
              <a:t>Ptuj</a:t>
            </a:r>
          </a:p>
          <a:p>
            <a:r>
              <a:rPr lang="sl-SI" dirty="0" smtClean="0"/>
              <a:t>Drnovo pri Krškem</a:t>
            </a:r>
          </a:p>
          <a:p>
            <a:r>
              <a:rPr lang="sl-SI" dirty="0" smtClean="0"/>
              <a:t>Vrhnika</a:t>
            </a:r>
          </a:p>
          <a:p>
            <a:r>
              <a:rPr lang="sl-SI" dirty="0" smtClean="0"/>
              <a:t>Hrušica</a:t>
            </a:r>
          </a:p>
          <a:p>
            <a:r>
              <a:rPr lang="sl-SI" dirty="0" smtClean="0"/>
              <a:t>Ajdovščina</a:t>
            </a:r>
          </a:p>
          <a:p>
            <a:r>
              <a:rPr lang="sl-SI" dirty="0" smtClean="0"/>
              <a:t>Koper</a:t>
            </a:r>
          </a:p>
          <a:p>
            <a:r>
              <a:rPr lang="sl-SI" dirty="0" smtClean="0"/>
              <a:t>Piran</a:t>
            </a:r>
          </a:p>
          <a:p>
            <a:r>
              <a:rPr lang="sl-SI" dirty="0" smtClean="0"/>
              <a:t>Trebnje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51853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979713" y="759008"/>
            <a:ext cx="8268789" cy="4777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Oglejte si na tej povezavi, kakšna je bila Emona v času Rimljanov.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https://www.youtube.com/watch?v=8YrqEQs0PRg</a:t>
            </a:r>
            <a:endParaRPr lang="sl-SI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Emonska hiša.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www.youtube.com/watch?v=50X6luVrnB4</a:t>
            </a:r>
            <a:endParaRPr lang="sl-SI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l-SI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Sprehod po </a:t>
            </a:r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Ljubljani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času Rimljanov</a:t>
            </a:r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www.youtube.com/watch?v=aemZU26AjTg</a:t>
            </a:r>
            <a:endParaRPr lang="sl-SI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l-SI" u="sng" dirty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l-SI" u="sng" dirty="0" smtClean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94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Tvoja današnja naloga.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 zvezek si prosim zapiši po tvoji izbiri 8 mest, ki so nastala na naših tleh v času Rimljanov in si jih zapomni.</a:t>
            </a:r>
          </a:p>
          <a:p>
            <a:r>
              <a:rPr lang="sl-SI" dirty="0" smtClean="0"/>
              <a:t>Opiši kakšna je Rimska hiša.</a:t>
            </a:r>
          </a:p>
          <a:p>
            <a:r>
              <a:rPr lang="sl-SI" dirty="0" smtClean="0"/>
              <a:t>Naštej kaj so </a:t>
            </a:r>
            <a:r>
              <a:rPr lang="sl-SI" smtClean="0"/>
              <a:t>našli arheologi </a:t>
            </a:r>
            <a:r>
              <a:rPr lang="sl-SI" dirty="0" smtClean="0"/>
              <a:t>v Ljubljani iz obdobja Rimljanov.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9974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140</Words>
  <Application>Microsoft Office PowerPoint</Application>
  <PresentationFormat>Širokozaslonsko</PresentationFormat>
  <Paragraphs>40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Officeova tema</vt:lpstr>
      <vt:lpstr>Rimljani v naših krajih</vt:lpstr>
      <vt:lpstr>RIMSKO OSVAJANJE</vt:lpstr>
      <vt:lpstr>Rimske naselbine (poišči v zemljevidu imena današnjih mest)</vt:lpstr>
      <vt:lpstr>PowerPointova predstavitev</vt:lpstr>
      <vt:lpstr>Tvoja današnja naloga.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Rimljani v naših krajih</dc:title>
  <dc:creator>Blanka Čad</dc:creator>
  <cp:lastModifiedBy>Blanka Čad</cp:lastModifiedBy>
  <cp:revision>8</cp:revision>
  <dcterms:created xsi:type="dcterms:W3CDTF">2020-04-14T08:15:08Z</dcterms:created>
  <dcterms:modified xsi:type="dcterms:W3CDTF">2020-04-17T12:06:12Z</dcterms:modified>
</cp:coreProperties>
</file>