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6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0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4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5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ED0F-0BBA-48E6-BD3F-465D60E727C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48BE-2A36-4455-A814-2A00D1EC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67" y="1261241"/>
            <a:ext cx="4750674" cy="50554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691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696835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9" y="1954924"/>
            <a:ext cx="6043449" cy="41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491" y="1786759"/>
            <a:ext cx="7262648" cy="39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751" y="1986455"/>
            <a:ext cx="6831725" cy="46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551" y="2165131"/>
            <a:ext cx="7283669" cy="31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793" y="2301765"/>
            <a:ext cx="7672552" cy="31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021" y="1954924"/>
            <a:ext cx="5906813" cy="46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855" y="1923393"/>
            <a:ext cx="632722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952" y="2039007"/>
            <a:ext cx="7315200" cy="38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Širokozaslonsko</PresentationFormat>
  <Paragraphs>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User</cp:lastModifiedBy>
  <cp:revision>8</cp:revision>
  <dcterms:created xsi:type="dcterms:W3CDTF">2020-04-20T10:12:03Z</dcterms:created>
  <dcterms:modified xsi:type="dcterms:W3CDTF">2020-04-21T13:49:20Z</dcterms:modified>
</cp:coreProperties>
</file>