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5">
                <a:lumMod val="75000"/>
              </a:schemeClr>
            </a:gs>
            <a:gs pos="100000">
              <a:schemeClr val="bg1">
                <a:tint val="100000"/>
                <a:shade val="9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9B73294-171D-4FE4-8D89-92C3EF2549F2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589639F-5213-46C7-BC79-BB1B3063C585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slo.si/odprtikop/ugriznimo-v-znanost/pesticidi-v-hrani/" TargetMode="External"/><Relationship Id="rId2" Type="http://schemas.openxmlformats.org/officeDocument/2006/relationships/hyperlink" Target="http://www.mladina.si/118737/pesticidi-enako-nevarni-kot-pred-50-le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sc-celje.si/tomi/seminarske2007/Onesnazevanje/prst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algn="l"/>
            <a:r>
              <a:rPr lang="sl-SI" dirty="0" smtClean="0"/>
              <a:t>  </a:t>
            </a:r>
            <a:r>
              <a:rPr lang="sl-SI" dirty="0" smtClean="0"/>
              <a:t>VIR: Vesna  </a:t>
            </a:r>
            <a:r>
              <a:rPr lang="sl-SI" dirty="0" smtClean="0"/>
              <a:t>Jus  </a:t>
            </a:r>
          </a:p>
          <a:p>
            <a:pPr algn="l"/>
            <a:r>
              <a:rPr lang="sl-SI" dirty="0" smtClean="0"/>
              <a:t>  OŠ 16. decembra Mojstrana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800" dirty="0" smtClean="0"/>
              <a:t>Onesnaževanje prsti</a:t>
            </a:r>
            <a:endParaRPr lang="sl-SI" sz="3800" dirty="0"/>
          </a:p>
        </p:txBody>
      </p:sp>
    </p:spTree>
    <p:extLst>
      <p:ext uri="{BB962C8B-B14F-4D97-AF65-F5344CB8AC3E}">
        <p14:creationId xmlns:p14="http://schemas.microsoft.com/office/powerpoint/2010/main" val="11063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l-SI" sz="1600" dirty="0" smtClean="0"/>
              <a:t>se ne mešajo z vodo, zato jih padavine zelo počasi izpirajo v nižje plasti in zgornje plasti ostanejo dlje onesnažene.</a:t>
            </a:r>
          </a:p>
          <a:p>
            <a:endParaRPr lang="sl-SI" dirty="0"/>
          </a:p>
        </p:txBody>
      </p:sp>
      <p:sp>
        <p:nvSpPr>
          <p:cNvPr id="9" name="Ograda vsebine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Tekoča goriva in odpadna olja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8640"/>
            <a:ext cx="4752528" cy="3796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32048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29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09600" y="1124744"/>
            <a:ext cx="2971800" cy="1080120"/>
          </a:xfrm>
        </p:spPr>
        <p:txBody>
          <a:bodyPr/>
          <a:lstStyle/>
          <a:p>
            <a:r>
              <a:rPr lang="sl-SI" sz="3000" dirty="0" smtClean="0">
                <a:solidFill>
                  <a:schemeClr val="tx1"/>
                </a:solidFill>
              </a:rPr>
              <a:t>DIVJA ODLAGALIŠČA</a:t>
            </a:r>
            <a:endParaRPr lang="sl-SI" sz="3000" dirty="0">
              <a:solidFill>
                <a:schemeClr val="tx1"/>
              </a:solidFill>
            </a:endParaRPr>
          </a:p>
        </p:txBody>
      </p:sp>
      <p:sp>
        <p:nvSpPr>
          <p:cNvPr id="6" name="Ograda slike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Ograda besedila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sz="1600" dirty="0" smtClean="0"/>
              <a:t>- iz predmetov, ki jih odvržemo v naravi, odtekajo strupene snovi in pronicajo v zemljo.</a:t>
            </a:r>
          </a:p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03" y="548681"/>
            <a:ext cx="3658633" cy="276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4147347" cy="268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292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vsebin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vsebine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09600" y="274637"/>
            <a:ext cx="7924800" cy="1596585"/>
          </a:xfrm>
        </p:spPr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Prekomerna uporaba ŠKROPIV (pesticidov) in umetnih gnojil na kmetijskih površinah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45498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176464" cy="2781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38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/>
              <a:t>Tla se največkrat onesnažijo po zračni poti, ko izpuhi </a:t>
            </a:r>
            <a:r>
              <a:rPr lang="sl-SI" sz="1600" dirty="0" smtClean="0"/>
              <a:t>strupenih </a:t>
            </a:r>
            <a:r>
              <a:rPr lang="sl-SI" sz="1600" dirty="0"/>
              <a:t>snovi v plinasti, tekoči ali trdni obliki potujejo po zraku in se </a:t>
            </a:r>
            <a:r>
              <a:rPr lang="sl-SI" sz="1600" dirty="0" smtClean="0"/>
              <a:t>potem </a:t>
            </a:r>
            <a:r>
              <a:rPr lang="sl-SI" sz="1600" dirty="0"/>
              <a:t>usedajo na </a:t>
            </a:r>
            <a:r>
              <a:rPr lang="sl-SI" sz="1600" dirty="0" smtClean="0"/>
              <a:t>površje</a:t>
            </a:r>
            <a:r>
              <a:rPr lang="sl-SI" sz="1600" dirty="0"/>
              <a:t>.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GOST PROMET IN BLIŽINA  AVTOCEST ter industrijskih središč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3"/>
            <a:ext cx="3744416" cy="2510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286994" cy="2689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18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Ob poplavi </a:t>
            </a:r>
            <a:r>
              <a:rPr lang="sl-SI" sz="1600" dirty="0"/>
              <a:t>obstaja velika nevarnost, da zaradi poškodb na objektih in </a:t>
            </a:r>
            <a:r>
              <a:rPr lang="sl-SI" sz="1600" dirty="0" smtClean="0"/>
              <a:t>napravah pride </a:t>
            </a:r>
            <a:r>
              <a:rPr lang="sl-SI" sz="1600" dirty="0"/>
              <a:t>do nenadzorovanega uhajanja </a:t>
            </a:r>
            <a:r>
              <a:rPr lang="sl-SI" sz="1600" dirty="0" smtClean="0"/>
              <a:t>nevarnih </a:t>
            </a:r>
            <a:r>
              <a:rPr lang="sl-SI" sz="1600" dirty="0"/>
              <a:t>snovi v okolje.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POPLAVE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371850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47" y="2451443"/>
            <a:ext cx="4320480" cy="3205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08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PONOVIMO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sz="2000" dirty="0" smtClean="0">
                <a:solidFill>
                  <a:srgbClr val="C00000"/>
                </a:solidFill>
              </a:rPr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Onesnaževanje prsti</a:t>
            </a:r>
          </a:p>
          <a:p>
            <a:pPr marL="0" indent="0">
              <a:buNone/>
            </a:pPr>
            <a:r>
              <a:rPr lang="sl-SI" sz="2000" dirty="0" smtClean="0"/>
              <a:t>Vzroki za onesnaževanje prsti:</a:t>
            </a:r>
          </a:p>
          <a:p>
            <a:pPr>
              <a:buFontTx/>
              <a:buChar char="-"/>
            </a:pPr>
            <a:r>
              <a:rPr lang="sl-SI" sz="2000" dirty="0"/>
              <a:t>i</a:t>
            </a:r>
            <a:r>
              <a:rPr lang="sl-SI" sz="2000" dirty="0" smtClean="0"/>
              <a:t>zlitje tekočih goriv (nafta, bencin) in olj (npr. ob prometnih nesrečah),</a:t>
            </a:r>
          </a:p>
          <a:p>
            <a:pPr>
              <a:buFontTx/>
              <a:buChar char="-"/>
            </a:pPr>
            <a:r>
              <a:rPr lang="sl-SI" sz="2000" dirty="0" smtClean="0"/>
              <a:t>pretirana uporaba pesticidov in umetnih gnojil,</a:t>
            </a:r>
          </a:p>
          <a:p>
            <a:pPr>
              <a:buFontTx/>
              <a:buChar char="-"/>
            </a:pPr>
            <a:r>
              <a:rPr lang="sl-SI" sz="2000" dirty="0"/>
              <a:t>b</a:t>
            </a:r>
            <a:r>
              <a:rPr lang="sl-SI" sz="2000" dirty="0" smtClean="0"/>
              <a:t>ližina avtocest in industrijskih središč,</a:t>
            </a:r>
          </a:p>
          <a:p>
            <a:pPr>
              <a:buFontTx/>
              <a:buChar char="-"/>
            </a:pPr>
            <a:r>
              <a:rPr lang="sl-SI" sz="2000" dirty="0" smtClean="0"/>
              <a:t>divja odlagališča,</a:t>
            </a:r>
          </a:p>
          <a:p>
            <a:pPr>
              <a:buFontTx/>
              <a:buChar char="-"/>
            </a:pPr>
            <a:r>
              <a:rPr lang="sl-SI" sz="2000" dirty="0" smtClean="0"/>
              <a:t>poplave…</a:t>
            </a:r>
          </a:p>
          <a:p>
            <a:pPr marL="0" indent="0">
              <a:buNone/>
            </a:pPr>
            <a:r>
              <a:rPr lang="sl-SI" sz="2000" dirty="0" smtClean="0"/>
              <a:t>Onesnaženost prsti močno ogroža rastlinstvo. V rastlinah se  pojavlja visok delež strupenih snovi, ki jih s prehrano zaužije tudi človek.</a:t>
            </a:r>
          </a:p>
          <a:p>
            <a:pPr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016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err="1" smtClean="0"/>
              <a:t>divjaodlagalisca.tripod.com</a:t>
            </a:r>
            <a:endParaRPr lang="sl-SI" dirty="0" smtClean="0"/>
          </a:p>
          <a:p>
            <a:r>
              <a:rPr lang="sl-SI" u="sng" dirty="0">
                <a:hlinkClick r:id="rId2"/>
              </a:rPr>
              <a:t>http://www.mladina.si/118737/pesticidi-enako-nevarni-kot-pred-50-leti/</a:t>
            </a:r>
            <a:endParaRPr lang="sl-SI" dirty="0"/>
          </a:p>
          <a:p>
            <a:r>
              <a:rPr lang="sl-SI" u="sng" dirty="0">
                <a:hlinkClick r:id="rId3"/>
              </a:rPr>
              <a:t>http://www.rtvslo.si/odprtikop/ugriznimo-v-znanost/pesticidi-v-hrani/</a:t>
            </a:r>
            <a:endParaRPr lang="sl-SI" dirty="0"/>
          </a:p>
          <a:p>
            <a:r>
              <a:rPr lang="sl-SI" dirty="0" smtClean="0">
                <a:hlinkClick r:id="rId4"/>
              </a:rPr>
              <a:t>http</a:t>
            </a:r>
            <a:r>
              <a:rPr lang="sl-SI" dirty="0">
                <a:hlinkClick r:id="rId4"/>
              </a:rPr>
              <a:t>://</a:t>
            </a:r>
            <a:r>
              <a:rPr lang="sl-SI" dirty="0" smtClean="0">
                <a:hlinkClick r:id="rId4"/>
              </a:rPr>
              <a:t>web.sc-celje.si/tomi/seminarske2007/Onesnazevanje/prst.htm</a:t>
            </a:r>
            <a:endParaRPr lang="sl-SI" dirty="0" smtClean="0"/>
          </a:p>
          <a:p>
            <a:r>
              <a:rPr lang="sl-SI" dirty="0" err="1"/>
              <a:t>24ur.com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56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397</TotalTime>
  <Words>202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Horizont</vt:lpstr>
      <vt:lpstr>Onesnaževanje prsti</vt:lpstr>
      <vt:lpstr>Tekoča goriva in odpadna olja</vt:lpstr>
      <vt:lpstr>DIVJA ODLAGALIŠČA</vt:lpstr>
      <vt:lpstr> Prekomerna uporaba ŠKROPIV (pesticidov) in umetnih gnojil na kmetijskih površinah</vt:lpstr>
      <vt:lpstr>GOST PROMET IN BLIŽINA  AVTOCEST ter industrijskih središč</vt:lpstr>
      <vt:lpstr>POPLAVE</vt:lpstr>
      <vt:lpstr>PONOVIMO</vt:lpstr>
      <vt:lpstr>Viri: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Onesnaževanje prsti</dc:title>
  <dc:creator>uporabnik</dc:creator>
  <cp:lastModifiedBy>Petra</cp:lastModifiedBy>
  <cp:revision>14</cp:revision>
  <dcterms:created xsi:type="dcterms:W3CDTF">2013-11-03T09:54:05Z</dcterms:created>
  <dcterms:modified xsi:type="dcterms:W3CDTF">2020-04-16T14:05:17Z</dcterms:modified>
</cp:coreProperties>
</file>