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104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1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572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tabel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B4D4-640A-4E8B-A778-8D92118D8DE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375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705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7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5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488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4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8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75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33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A48E-9423-4B04-9818-C3BD5639FAE1}" type="datetimeFigureOut">
              <a:rPr lang="sl-SI" smtClean="0"/>
              <a:t>20.4.2020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D19E-FDC5-42A2-9E1B-86AB22A8C1E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56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3139" y="903906"/>
            <a:ext cx="727275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altLang="sl-SI" sz="4000" b="1" dirty="0">
                <a:solidFill>
                  <a:schemeClr val="accent2"/>
                </a:solidFill>
              </a:rPr>
              <a:t/>
            </a:r>
            <a:br>
              <a:rPr lang="sl-SI" altLang="sl-SI" sz="4000" b="1" dirty="0">
                <a:solidFill>
                  <a:schemeClr val="accent2"/>
                </a:solidFill>
              </a:rPr>
            </a:br>
            <a:r>
              <a:rPr lang="sl-SI" altLang="sl-S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 NARIŠEMO KLIMOGRAM?</a:t>
            </a:r>
            <a:br>
              <a:rPr lang="sl-SI" altLang="sl-SI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sz="4000" b="1" dirty="0">
                <a:solidFill>
                  <a:schemeClr val="accent2"/>
                </a:solidFill>
              </a:rPr>
              <a:t/>
            </a:r>
            <a:br>
              <a:rPr lang="sl-SI" altLang="sl-SI" sz="4000" b="1" dirty="0">
                <a:solidFill>
                  <a:schemeClr val="accent2"/>
                </a:solidFill>
              </a:rPr>
            </a:br>
            <a:endParaRPr lang="sl-SI" altLang="sl-SI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1" name="Picture 8" descr="weather_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2565401"/>
            <a:ext cx="6911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6922" y="5413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sl-SI" altLang="sl-SI" sz="4000" dirty="0"/>
              <a:t>Potrebujemo podatke </a:t>
            </a:r>
            <a:br>
              <a:rPr lang="sl-SI" altLang="sl-SI" sz="4000" dirty="0"/>
            </a:br>
            <a:r>
              <a:rPr lang="sl-SI" altLang="sl-SI" sz="4000" dirty="0"/>
              <a:t/>
            </a:r>
            <a:br>
              <a:rPr lang="sl-SI" altLang="sl-SI" sz="4000" dirty="0"/>
            </a:br>
            <a:r>
              <a:rPr lang="sl-SI" altLang="sl-SI" sz="4000" dirty="0"/>
              <a:t>za določen kraj po mesecih o:</a:t>
            </a:r>
            <a:br>
              <a:rPr lang="sl-SI" altLang="sl-SI" sz="4000" dirty="0"/>
            </a:br>
            <a:r>
              <a:rPr lang="sl-SI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 padavinah (mm)</a:t>
            </a:r>
            <a:br>
              <a:rPr lang="sl-SI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sl-SI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- temperaturah (</a:t>
            </a:r>
            <a:r>
              <a:rPr lang="en-US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C)</a:t>
            </a:r>
            <a:r>
              <a:rPr lang="sl-SI" altLang="sl-SI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sl-SI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l-SI" altLang="sl-SI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sl-SI" altLang="sl-SI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5" name="Picture 6" descr="weather"/>
          <p:cNvPicPr>
            <a:picLocks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6326" y="4425950"/>
            <a:ext cx="3241675" cy="243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3150" y="4425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1774826" y="476250"/>
            <a:ext cx="8569325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altLang="sl-SI" sz="2800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Najprej vnesemo podatke za </a:t>
            </a:r>
            <a:r>
              <a:rPr lang="sl-SI" altLang="sl-SI" sz="2800" b="1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TEMPERATURO (</a:t>
            </a:r>
            <a:r>
              <a:rPr lang="en-US" altLang="sl-SI" sz="2800" b="1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°</a:t>
            </a:r>
            <a:r>
              <a:rPr lang="sl-SI" altLang="sl-SI" sz="2800" b="1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C)</a:t>
            </a:r>
            <a:r>
              <a:rPr lang="sl-SI" altLang="sl-SI" sz="2800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sl-SI" altLang="sl-SI" sz="4000"/>
              <a:t> 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2"/>
          <a:stretch>
            <a:fillRect/>
          </a:stretch>
        </p:blipFill>
        <p:spPr>
          <a:xfrm>
            <a:off x="2974207" y="2781302"/>
            <a:ext cx="6341210" cy="3093484"/>
          </a:xfrm>
        </p:spPr>
      </p:pic>
      <p:graphicFrame>
        <p:nvGraphicFramePr>
          <p:cNvPr id="3162" name="Group 90"/>
          <p:cNvGraphicFramePr>
            <a:graphicFrameLocks noGrp="1"/>
          </p:cNvGraphicFramePr>
          <p:nvPr>
            <p:ph idx="1"/>
          </p:nvPr>
        </p:nvGraphicFramePr>
        <p:xfrm>
          <a:off x="2017713" y="1619251"/>
          <a:ext cx="8229600" cy="854075"/>
        </p:xfrm>
        <a:graphic>
          <a:graphicData uri="http://schemas.openxmlformats.org/drawingml/2006/table">
            <a:tbl>
              <a:tblPr/>
              <a:tblGrid>
                <a:gridCol w="631825"/>
                <a:gridCol w="635000"/>
                <a:gridCol w="631825"/>
                <a:gridCol w="635000"/>
                <a:gridCol w="631825"/>
                <a:gridCol w="631825"/>
                <a:gridCol w="666750"/>
                <a:gridCol w="600075"/>
                <a:gridCol w="631825"/>
                <a:gridCol w="635000"/>
                <a:gridCol w="631825"/>
                <a:gridCol w="635000"/>
                <a:gridCol w="631825"/>
              </a:tblGrid>
              <a:tr h="3965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Mes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</a:t>
                      </a:r>
                      <a:r>
                        <a:rPr kumimoji="0" lang="sl-SI" alt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45754" marB="4575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-11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60" y="5751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sl-SI" altLang="sl-SI" sz="2400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br>
              <a:rPr lang="sl-SI" altLang="sl-SI" sz="2400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sz="2800">
                <a:solidFill>
                  <a:srgbClr val="3B3B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vsak mesec posebej prikažemo tudi </a:t>
            </a:r>
            <a:br>
              <a:rPr lang="sl-SI" altLang="sl-SI" sz="2800">
                <a:solidFill>
                  <a:srgbClr val="3B3B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l-SI" altLang="sl-SI" sz="2800">
                <a:solidFill>
                  <a:srgbClr val="3B3B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sl-SI" altLang="sl-SI" sz="2800" b="1">
                <a:solidFill>
                  <a:srgbClr val="3B3B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KOLIČINO PADAVIN (mm).</a:t>
            </a:r>
            <a:endParaRPr lang="sl-SI" altLang="sl-SI" sz="2800">
              <a:solidFill>
                <a:srgbClr val="3B3BB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5"/>
          <a:stretch>
            <a:fillRect/>
          </a:stretch>
        </p:blipFill>
        <p:spPr>
          <a:xfrm>
            <a:off x="2424114" y="2636839"/>
            <a:ext cx="7559675" cy="3887787"/>
          </a:xfrm>
        </p:spPr>
      </p:pic>
      <p:graphicFrame>
        <p:nvGraphicFramePr>
          <p:cNvPr id="5171" name="Group 51"/>
          <p:cNvGraphicFramePr>
            <a:graphicFrameLocks noGrp="1"/>
          </p:cNvGraphicFramePr>
          <p:nvPr>
            <p:ph idx="1"/>
          </p:nvPr>
        </p:nvGraphicFramePr>
        <p:xfrm>
          <a:off x="2135188" y="1628775"/>
          <a:ext cx="8229600" cy="935038"/>
        </p:xfrm>
        <a:graphic>
          <a:graphicData uri="http://schemas.openxmlformats.org/drawingml/2006/table">
            <a:tbl>
              <a:tblPr/>
              <a:tblGrid>
                <a:gridCol w="631825"/>
                <a:gridCol w="635000"/>
                <a:gridCol w="631825"/>
                <a:gridCol w="635000"/>
                <a:gridCol w="631825"/>
                <a:gridCol w="631825"/>
                <a:gridCol w="635000"/>
                <a:gridCol w="631825"/>
                <a:gridCol w="631825"/>
                <a:gridCol w="635000"/>
                <a:gridCol w="631825"/>
                <a:gridCol w="635000"/>
                <a:gridCol w="631825"/>
              </a:tblGrid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kumimoji="0" lang="sl-SI" alt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9988" y="274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Dobili smo </a:t>
            </a:r>
            <a:r>
              <a:rPr lang="sl-SI" altLang="sl-SI" sz="2800" b="1">
                <a:solidFill>
                  <a:srgbClr val="DA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KLIMOGRAM</a:t>
            </a:r>
            <a:r>
              <a:rPr lang="sl-SI" altLang="sl-SI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341438"/>
            <a:ext cx="3328987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5127" y="898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</Words>
  <Application>Microsoft Office PowerPoint</Application>
  <PresentationFormat>Širokozaslonsko</PresentationFormat>
  <Paragraphs>57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 KAKO NARIŠEMO KLIMOGRAM?  </vt:lpstr>
      <vt:lpstr>Potrebujemo podatke   za določen kraj po mesecih o: - padavinah (mm)     - temperaturah (°C). </vt:lpstr>
      <vt:lpstr>Najprej vnesemo podatke za TEMPERATURO (°C). </vt:lpstr>
      <vt:lpstr>  Za vsak mesec posebej prikažemo tudi     KOLIČINO PADAVIN (mm).</vt:lpstr>
      <vt:lpstr>Dobili smo KLIMOGRAM!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NARIŠEMO KLIMOGRAM?</dc:title>
  <dc:creator>Uporabnik</dc:creator>
  <cp:lastModifiedBy>Uporabnik</cp:lastModifiedBy>
  <cp:revision>3</cp:revision>
  <dcterms:created xsi:type="dcterms:W3CDTF">2020-04-20T11:08:49Z</dcterms:created>
  <dcterms:modified xsi:type="dcterms:W3CDTF">2020-04-20T11:19:15Z</dcterms:modified>
</cp:coreProperties>
</file>