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706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076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169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913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704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93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868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943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507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69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819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78C79-2E8F-4DF5-A8E3-ECF222DABBE2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FCBF3-4129-4A60-9898-0B8F3AC827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060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43251" y="91995"/>
            <a:ext cx="9144000" cy="1034162"/>
          </a:xfrm>
        </p:spPr>
        <p:txBody>
          <a:bodyPr>
            <a:normAutofit/>
          </a:bodyPr>
          <a:lstStyle/>
          <a:p>
            <a:r>
              <a:rPr lang="sl-SI" sz="4400" b="1" dirty="0" smtClean="0">
                <a:solidFill>
                  <a:srgbClr val="D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GOSPODARSTVO Z EVROPE</a:t>
            </a:r>
            <a:endParaRPr lang="sl-SI" sz="4400" b="1" dirty="0">
              <a:solidFill>
                <a:srgbClr val="D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03" y="1408887"/>
            <a:ext cx="3840480" cy="544911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606" y="3970337"/>
            <a:ext cx="4762500" cy="28575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204" y="1318397"/>
            <a:ext cx="4419900" cy="2651940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8320" y="2644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8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1947" y="85992"/>
            <a:ext cx="10515600" cy="1020913"/>
          </a:xfrm>
        </p:spPr>
        <p:txBody>
          <a:bodyPr/>
          <a:lstStyle/>
          <a:p>
            <a:r>
              <a:rPr lang="sl-SI" dirty="0" smtClean="0"/>
              <a:t>Razvoj industrije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41947" y="1270536"/>
            <a:ext cx="10611853" cy="4906428"/>
          </a:xfrm>
        </p:spPr>
        <p:txBody>
          <a:bodyPr/>
          <a:lstStyle/>
          <a:p>
            <a:r>
              <a:rPr lang="sl-SI" sz="2400" b="1" dirty="0" smtClean="0">
                <a:solidFill>
                  <a:srgbClr val="FF0000"/>
                </a:solidFill>
              </a:rPr>
              <a:t>Kolonije</a:t>
            </a:r>
          </a:p>
          <a:p>
            <a:r>
              <a:rPr lang="sl-SI" sz="2400" b="1" dirty="0" smtClean="0">
                <a:solidFill>
                  <a:srgbClr val="FF0000"/>
                </a:solidFill>
              </a:rPr>
              <a:t>Iznajdba parnega stroja </a:t>
            </a:r>
            <a:r>
              <a:rPr lang="sl-SI" sz="2400" dirty="0" smtClean="0"/>
              <a:t>(vsestransko </a:t>
            </a:r>
            <a:r>
              <a:rPr lang="sl-SI" sz="2400" dirty="0"/>
              <a:t>uporaben parni stroj, ki ga je izboljšal škotski inženir </a:t>
            </a:r>
            <a:r>
              <a:rPr lang="sl-SI" sz="2400" u="sng" dirty="0"/>
              <a:t>James Watt</a:t>
            </a:r>
            <a:r>
              <a:rPr lang="sl-SI" sz="2400" dirty="0"/>
              <a:t>, je povzročil pravo tehnično </a:t>
            </a:r>
            <a:r>
              <a:rPr lang="sl-SI" sz="2400" dirty="0" smtClean="0"/>
              <a:t>revolucijo).</a:t>
            </a:r>
          </a:p>
          <a:p>
            <a:r>
              <a:rPr lang="sl-SI" sz="2400" b="1" dirty="0" smtClean="0">
                <a:solidFill>
                  <a:srgbClr val="FF0000"/>
                </a:solidFill>
              </a:rPr>
              <a:t>Industrializacija</a:t>
            </a:r>
          </a:p>
          <a:p>
            <a:r>
              <a:rPr lang="sl-SI" sz="2400" b="1" dirty="0" smtClean="0">
                <a:solidFill>
                  <a:srgbClr val="FF0000"/>
                </a:solidFill>
              </a:rPr>
              <a:t>Razmah kapitalizma</a:t>
            </a:r>
          </a:p>
          <a:p>
            <a:pPr marL="0" indent="0">
              <a:buNone/>
            </a:pPr>
            <a:endParaRPr lang="sl-SI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 smtClean="0"/>
              <a:t>  Širjenje kapitalizma, industrije v svojih kolonijah in hitro po vsej Evropi ter svetu!</a:t>
            </a:r>
            <a:endParaRPr lang="sl-SI" sz="2400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044" y="2824849"/>
            <a:ext cx="4760773" cy="2218187"/>
          </a:xfrm>
          <a:prstGeom prst="rect">
            <a:avLst/>
          </a:prstGeom>
        </p:spPr>
      </p:pic>
      <p:cxnSp>
        <p:nvCxnSpPr>
          <p:cNvPr id="11" name="Raven puščični povezovalnik 10"/>
          <p:cNvCxnSpPr/>
          <p:nvPr/>
        </p:nvCxnSpPr>
        <p:spPr>
          <a:xfrm>
            <a:off x="3372623" y="2382085"/>
            <a:ext cx="1684421" cy="558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3017" y="134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1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7141" y="231007"/>
            <a:ext cx="10766659" cy="1260909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rgbClr val="D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Stare industrijske panoge:</a:t>
            </a:r>
            <a:endParaRPr lang="sl-SI" sz="3600" b="1" dirty="0">
              <a:solidFill>
                <a:srgbClr val="D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87141" y="1751798"/>
            <a:ext cx="10766659" cy="4416927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rudarstvo</a:t>
            </a:r>
            <a:endParaRPr lang="sl-SI" dirty="0"/>
          </a:p>
          <a:p>
            <a:r>
              <a:rPr lang="sl-SI" dirty="0" smtClean="0"/>
              <a:t>predelava surovin</a:t>
            </a:r>
            <a:endParaRPr lang="sl-SI" dirty="0"/>
          </a:p>
          <a:p>
            <a:r>
              <a:rPr lang="sl-SI" dirty="0" smtClean="0"/>
              <a:t>železarstvo</a:t>
            </a:r>
            <a:endParaRPr lang="sl-SI" dirty="0"/>
          </a:p>
          <a:p>
            <a:r>
              <a:rPr lang="sl-SI" dirty="0" smtClean="0"/>
              <a:t>tekstilna industrija</a:t>
            </a:r>
            <a:endParaRPr lang="sl-SI" dirty="0"/>
          </a:p>
          <a:p>
            <a:r>
              <a:rPr lang="sl-SI" dirty="0"/>
              <a:t>Vezane so na </a:t>
            </a:r>
            <a:r>
              <a:rPr lang="sl-SI" dirty="0" smtClean="0"/>
              <a:t>surovino.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i="1" dirty="0" smtClean="0"/>
              <a:t>revno prebivalstvo, onesnaženo okolje,</a:t>
            </a:r>
          </a:p>
          <a:p>
            <a:pPr marL="0" indent="0">
              <a:buNone/>
            </a:pPr>
            <a:r>
              <a:rPr lang="sl-SI" i="1" dirty="0" smtClean="0"/>
              <a:t>veliki socialni problemi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Po letu 1970 te industrije začnejo propadati!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244" y="144379"/>
            <a:ext cx="6141207" cy="3420419"/>
          </a:xfrm>
          <a:prstGeom prst="rect">
            <a:avLst/>
          </a:prstGeom>
        </p:spPr>
      </p:pic>
      <p:sp>
        <p:nvSpPr>
          <p:cNvPr id="5" name="Puščica dol 4"/>
          <p:cNvSpPr/>
          <p:nvPr/>
        </p:nvSpPr>
        <p:spPr>
          <a:xfrm rot="904081">
            <a:off x="5643817" y="3509238"/>
            <a:ext cx="301183" cy="9546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194" y="3911308"/>
            <a:ext cx="4081112" cy="2522797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0036" y="1092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9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606392"/>
            <a:ext cx="10515600" cy="1084296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 industrijske panoge:</a:t>
            </a:r>
            <a:br>
              <a:rPr lang="sl-SI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l-SI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511166"/>
            <a:ext cx="10515600" cy="4665797"/>
          </a:xfrm>
        </p:spPr>
        <p:txBody>
          <a:bodyPr>
            <a:normAutofit/>
          </a:bodyPr>
          <a:lstStyle/>
          <a:p>
            <a:r>
              <a:rPr lang="sl-SI" dirty="0" smtClean="0"/>
              <a:t>industrija visoke tehnologije - računalniška</a:t>
            </a:r>
          </a:p>
          <a:p>
            <a:r>
              <a:rPr lang="sl-SI" dirty="0" smtClean="0"/>
              <a:t>elektronika</a:t>
            </a:r>
            <a:endParaRPr lang="sl-SI" dirty="0"/>
          </a:p>
          <a:p>
            <a:r>
              <a:rPr lang="sl-SI" dirty="0" smtClean="0"/>
              <a:t>kemična industrija</a:t>
            </a:r>
            <a:endParaRPr lang="sl-SI" dirty="0"/>
          </a:p>
          <a:p>
            <a:r>
              <a:rPr lang="sl-SI" dirty="0" smtClean="0"/>
              <a:t>avtomobilska</a:t>
            </a:r>
            <a:r>
              <a:rPr lang="sl-SI" dirty="0"/>
              <a:t>, letalska</a:t>
            </a:r>
            <a:r>
              <a:rPr lang="sl-SI" dirty="0" smtClean="0"/>
              <a:t>,...</a:t>
            </a:r>
            <a:endParaRPr lang="sl-SI" dirty="0"/>
          </a:p>
          <a:p>
            <a:r>
              <a:rPr lang="sl-SI" dirty="0" smtClean="0"/>
              <a:t>manj </a:t>
            </a:r>
            <a:r>
              <a:rPr lang="sl-SI" dirty="0"/>
              <a:t>delavne </a:t>
            </a:r>
            <a:r>
              <a:rPr lang="sl-SI" dirty="0" smtClean="0"/>
              <a:t>sile (roboti, stroji)</a:t>
            </a:r>
            <a:endParaRPr lang="sl-SI" dirty="0"/>
          </a:p>
          <a:p>
            <a:r>
              <a:rPr lang="sl-SI" dirty="0" smtClean="0"/>
              <a:t>nastajajo </a:t>
            </a:r>
            <a:r>
              <a:rPr lang="sl-SI" dirty="0"/>
              <a:t>tehnološki parki z raziskovalnimi središči ob fakultetah, </a:t>
            </a:r>
            <a:r>
              <a:rPr lang="sl-SI" dirty="0" smtClean="0"/>
              <a:t>univerzah 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861" y="855227"/>
            <a:ext cx="3558139" cy="2988837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6585" y="2041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6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529389"/>
            <a:ext cx="10515600" cy="789272"/>
          </a:xfrm>
        </p:spPr>
        <p:txBody>
          <a:bodyPr>
            <a:normAutofit/>
          </a:bodyPr>
          <a:lstStyle/>
          <a:p>
            <a:r>
              <a:rPr lang="sl-SI" sz="3200" dirty="0" smtClean="0"/>
              <a:t>Zapiši dejavnosti, kjer je danes zaposlenih več 2/3 prebivalstva: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588168"/>
            <a:ext cx="10515600" cy="458879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- </a:t>
            </a:r>
          </a:p>
          <a:p>
            <a:pPr marL="0" indent="0">
              <a:buNone/>
            </a:pPr>
            <a:r>
              <a:rPr lang="sl-SI" dirty="0" smtClean="0"/>
              <a:t>- </a:t>
            </a:r>
          </a:p>
          <a:p>
            <a:pPr marL="0" indent="0">
              <a:buNone/>
            </a:pPr>
            <a:r>
              <a:rPr lang="sl-SI" dirty="0" smtClean="0"/>
              <a:t>-</a:t>
            </a:r>
          </a:p>
          <a:p>
            <a:pPr marL="0" indent="0">
              <a:buNone/>
            </a:pPr>
            <a:r>
              <a:rPr lang="sl-SI" dirty="0" smtClean="0"/>
              <a:t>- </a:t>
            </a:r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3499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514" y="384377"/>
            <a:ext cx="10515600" cy="799532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Spreminjanje energijskih virov</a:t>
            </a:r>
            <a:endParaRPr lang="sl-SI" sz="3600" b="1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00514" y="1511166"/>
            <a:ext cx="11691485" cy="4665797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PREMOG     NAFTA + ZEM. PLIN      ELEKTRIKA (</a:t>
            </a:r>
            <a:r>
              <a:rPr lang="sl-SI" sz="2400" dirty="0" smtClean="0"/>
              <a:t>JEDRSKA ENERGIJA, PLIMOVANJE</a:t>
            </a:r>
            <a:r>
              <a:rPr lang="sl-SI" dirty="0" smtClean="0"/>
              <a:t>)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		  Severno morje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(</a:t>
            </a:r>
            <a:r>
              <a:rPr lang="sl-SI" dirty="0" err="1" smtClean="0"/>
              <a:t>uč</a:t>
            </a:r>
            <a:r>
              <a:rPr lang="sl-SI" dirty="0" smtClean="0"/>
              <a:t>. str. 71)</a:t>
            </a:r>
            <a:endParaRPr lang="sl-SI" dirty="0"/>
          </a:p>
        </p:txBody>
      </p:sp>
      <p:sp>
        <p:nvSpPr>
          <p:cNvPr id="6" name="Desna puščica 5"/>
          <p:cNvSpPr/>
          <p:nvPr/>
        </p:nvSpPr>
        <p:spPr>
          <a:xfrm>
            <a:off x="1963553" y="1718112"/>
            <a:ext cx="298384" cy="8422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Desna puščica 6"/>
          <p:cNvSpPr/>
          <p:nvPr/>
        </p:nvSpPr>
        <p:spPr>
          <a:xfrm>
            <a:off x="5207267" y="1718112"/>
            <a:ext cx="287154" cy="8422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352" y="3205213"/>
            <a:ext cx="5236672" cy="3734601"/>
          </a:xfrm>
          <a:prstGeom prst="rect">
            <a:avLst/>
          </a:prstGeom>
        </p:spPr>
      </p:pic>
      <p:sp>
        <p:nvSpPr>
          <p:cNvPr id="9" name="Desna puščica 8"/>
          <p:cNvSpPr/>
          <p:nvPr/>
        </p:nvSpPr>
        <p:spPr>
          <a:xfrm rot="5400000">
            <a:off x="3319111" y="2231456"/>
            <a:ext cx="407070" cy="1159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496" y="3718560"/>
            <a:ext cx="3092348" cy="3139440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1360" y="2268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4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146</Words>
  <Application>Microsoft Office PowerPoint</Application>
  <PresentationFormat>Širokozaslonsko</PresentationFormat>
  <Paragraphs>40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1" baseType="lpstr">
      <vt:lpstr>Aharoni</vt:lpstr>
      <vt:lpstr>Arial</vt:lpstr>
      <vt:lpstr>Calibri</vt:lpstr>
      <vt:lpstr>Calibri Light</vt:lpstr>
      <vt:lpstr>Officeova tema</vt:lpstr>
      <vt:lpstr>GOSPODARSTVO Z EVROPE</vt:lpstr>
      <vt:lpstr>Razvoj industrije</vt:lpstr>
      <vt:lpstr>Stare industrijske panoge:</vt:lpstr>
      <vt:lpstr>Nove industrijske panoge: </vt:lpstr>
      <vt:lpstr>Zapiši dejavnosti, kjer je danes zaposlenih več 2/3 prebivalstva:</vt:lpstr>
      <vt:lpstr>Spreminjanje energijskih virov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GOSPODARSTVO Z EVROPE</dc:title>
  <dc:creator>Uporabnik</dc:creator>
  <cp:lastModifiedBy>Uporabnik</cp:lastModifiedBy>
  <cp:revision>15</cp:revision>
  <dcterms:created xsi:type="dcterms:W3CDTF">2020-04-20T12:08:34Z</dcterms:created>
  <dcterms:modified xsi:type="dcterms:W3CDTF">2020-04-20T14:01:03Z</dcterms:modified>
</cp:coreProperties>
</file>