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99208" y="1314450"/>
            <a:ext cx="5143502" cy="13716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99207" y="2800350"/>
            <a:ext cx="5143502" cy="685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99661" y="316195"/>
            <a:ext cx="1714500" cy="141413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05736" y="826729"/>
            <a:ext cx="3790248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630596" y="765145"/>
            <a:ext cx="2914650" cy="3429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3991867" y="239383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6" y="397202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3991867" y="2434230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6" y="2592049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6799661" y="1863745"/>
            <a:ext cx="1714500" cy="2436547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633799" y="997760"/>
            <a:ext cx="2880360" cy="157734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27461" y="685800"/>
            <a:ext cx="4629151" cy="37719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633799" y="2666643"/>
            <a:ext cx="2880360" cy="179105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98910" y="4514851"/>
            <a:ext cx="571500" cy="171450"/>
          </a:xfrm>
        </p:spPr>
        <p:txBody>
          <a:bodyPr rtlCol="0"/>
          <a:lstStyle>
            <a:lvl1pPr algn="l" rtl="0">
              <a:defRPr/>
            </a:lvl1pPr>
          </a:lstStyle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6056709" y="4514851"/>
            <a:ext cx="1047195" cy="171450"/>
          </a:xfrm>
        </p:spPr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619668" y="997760"/>
            <a:ext cx="2880360" cy="157734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446660" y="586050"/>
            <a:ext cx="4825049" cy="3790249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627460" y="773396"/>
            <a:ext cx="4457700" cy="3429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619668" y="2666642"/>
            <a:ext cx="2880360" cy="162638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7218202" y="228600"/>
            <a:ext cx="1297148" cy="425767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28651" y="228600"/>
            <a:ext cx="6475253" cy="4257675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199210" y="1371600"/>
            <a:ext cx="5143502" cy="13716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199207" y="2800350"/>
            <a:ext cx="5143502" cy="685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798910" y="1369219"/>
            <a:ext cx="3715941" cy="3140964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713561" cy="3140964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02386" y="1260872"/>
            <a:ext cx="3717036" cy="617934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02386" y="1878807"/>
            <a:ext cx="3717036" cy="2607469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717036" cy="617934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717036" cy="2607469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8909" y="228599"/>
            <a:ext cx="7543802" cy="912114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789318" y="1300162"/>
            <a:ext cx="3270377" cy="22875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425158"/>
            <a:ext cx="2951652" cy="192880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89318" y="3701992"/>
            <a:ext cx="3276735" cy="755708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5072335" y="1300162"/>
            <a:ext cx="3270377" cy="22875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425158"/>
            <a:ext cx="2951652" cy="192880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5057182" y="3701992"/>
            <a:ext cx="3276735" cy="755708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783855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936877" y="1368214"/>
            <a:ext cx="2036467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26409" y="3710554"/>
            <a:ext cx="2057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5400000">
            <a:off x="3387852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3540693" y="1368214"/>
            <a:ext cx="2036826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3530406" y="3710554"/>
            <a:ext cx="2057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/>
        </p:nvGrpSpPr>
        <p:grpSpPr>
          <a:xfrm rot="5400000">
            <a:off x="6014258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6167099" y="1368214"/>
            <a:ext cx="2036826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6156812" y="3710554"/>
            <a:ext cx="2057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l-SI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798909" y="228600"/>
            <a:ext cx="754380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98911" y="1314450"/>
            <a:ext cx="7543800" cy="317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798910" y="4514851"/>
            <a:ext cx="5715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32376B75-E03F-4ADC-8151-3318E65D0EDF}" type="slidenum">
              <a:rPr lang="sl-SI" smtClean="0"/>
              <a:t>‹#›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484710" y="4514851"/>
            <a:ext cx="44577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056709" y="4514851"/>
            <a:ext cx="104719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5575A933-CF96-4FE1-B33B-BD324710F219}" type="datetimeFigureOut">
              <a:rPr lang="sl-SI" smtClean="0"/>
              <a:t>20.4.2020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31840" y="1563638"/>
            <a:ext cx="5549256" cy="1626468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TURISTIČNA VZGOJA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4048" y="3147814"/>
            <a:ext cx="4027886" cy="685800"/>
          </a:xfrm>
        </p:spPr>
        <p:txBody>
          <a:bodyPr/>
          <a:lstStyle/>
          <a:p>
            <a:r>
              <a:rPr lang="sl-SI" b="1" dirty="0" smtClean="0"/>
              <a:t>Izbirni predmet</a:t>
            </a:r>
            <a:endParaRPr lang="sl-SI" b="1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36636" y="4447778"/>
            <a:ext cx="2013943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smtClean="0">
                <a:solidFill>
                  <a:schemeClr val="bg1"/>
                </a:solidFill>
              </a:rPr>
              <a:t>Poučuje:</a:t>
            </a:r>
          </a:p>
          <a:p>
            <a:r>
              <a:rPr lang="sl-SI" b="1" dirty="0" smtClean="0">
                <a:solidFill>
                  <a:schemeClr val="bg1"/>
                </a:solidFill>
              </a:rPr>
              <a:t>Jasna Žižek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827584" y="0"/>
            <a:ext cx="754380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IN KAKO SE BOMO UČILI?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75049" y="134761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 pa poteka preko izkušenjskega učenja,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klasičnega pouka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91840" y="1935428"/>
            <a:ext cx="7643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pouku boste ustvarjali izvirne miselne vzorce, logotipe, </a:t>
            </a:r>
          </a:p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reklamne letake, stripe, pripravili vodenje po domačem kraju …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7404" y="2586576"/>
            <a:ext cx="2139702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12945"/>
            <a:ext cx="2551111" cy="191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978" y="2970571"/>
            <a:ext cx="2437491" cy="182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jeZBesedilom 10"/>
          <p:cNvSpPr txBox="1"/>
          <p:nvPr/>
        </p:nvSpPr>
        <p:spPr>
          <a:xfrm>
            <a:off x="6733877" y="4741410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Delo naših učencev</a:t>
            </a:r>
            <a:endParaRPr lang="sl-SI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2" cy="9144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SPOZNALI BOSTE: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1107579"/>
            <a:ext cx="7543800" cy="4035921"/>
          </a:xfrm>
        </p:spPr>
        <p:txBody>
          <a:bodyPr numCol="2">
            <a:normAutofit fontScale="85000" lnSpcReduction="20000"/>
          </a:bodyPr>
          <a:lstStyle/>
          <a:p>
            <a:r>
              <a:rPr lang="sl-SI" b="1" dirty="0" smtClean="0"/>
              <a:t>kdo </a:t>
            </a:r>
            <a:r>
              <a:rPr lang="sl-SI" b="1" dirty="0"/>
              <a:t>je turist</a:t>
            </a:r>
          </a:p>
          <a:p>
            <a:r>
              <a:rPr lang="sl-SI" b="1" dirty="0"/>
              <a:t>kdo so turistični delavci</a:t>
            </a:r>
          </a:p>
          <a:p>
            <a:r>
              <a:rPr lang="it-IT" b="1" dirty="0" err="1"/>
              <a:t>zgodovina</a:t>
            </a:r>
            <a:r>
              <a:rPr lang="it-IT" b="1" dirty="0"/>
              <a:t> </a:t>
            </a:r>
            <a:r>
              <a:rPr lang="it-IT" b="1" dirty="0" err="1"/>
              <a:t>turizma</a:t>
            </a:r>
            <a:r>
              <a:rPr lang="it-IT" b="1" dirty="0"/>
              <a:t> v </a:t>
            </a:r>
            <a:r>
              <a:rPr lang="it-IT" b="1" dirty="0" err="1"/>
              <a:t>Sloveniji</a:t>
            </a:r>
            <a:r>
              <a:rPr lang="it-IT" b="1" dirty="0"/>
              <a:t> in </a:t>
            </a:r>
            <a:r>
              <a:rPr lang="it-IT" b="1" dirty="0" err="1"/>
              <a:t>naši</a:t>
            </a:r>
            <a:r>
              <a:rPr lang="it-IT" b="1" dirty="0"/>
              <a:t> </a:t>
            </a:r>
            <a:r>
              <a:rPr lang="it-IT" b="1" dirty="0" err="1"/>
              <a:t>občini</a:t>
            </a:r>
            <a:endParaRPr lang="it-IT" b="1" dirty="0"/>
          </a:p>
          <a:p>
            <a:r>
              <a:rPr lang="pl-PL" b="1" dirty="0"/>
              <a:t>osnove za turizem v </a:t>
            </a:r>
            <a:r>
              <a:rPr lang="pl-PL" b="1" dirty="0" smtClean="0"/>
              <a:t>domači </a:t>
            </a:r>
            <a:r>
              <a:rPr lang="pl-PL" b="1" dirty="0"/>
              <a:t>občini</a:t>
            </a:r>
          </a:p>
          <a:p>
            <a:r>
              <a:rPr lang="sl-SI" b="1" dirty="0"/>
              <a:t>turistični objekti v </a:t>
            </a:r>
            <a:r>
              <a:rPr lang="sl-SI" b="1" dirty="0" smtClean="0"/>
              <a:t>domači občini </a:t>
            </a:r>
          </a:p>
          <a:p>
            <a:r>
              <a:rPr lang="sl-SI" b="1" dirty="0" smtClean="0"/>
              <a:t>turistične </a:t>
            </a:r>
            <a:r>
              <a:rPr lang="sl-SI" b="1" dirty="0"/>
              <a:t>šole in </a:t>
            </a:r>
            <a:r>
              <a:rPr lang="sl-SI" b="1" dirty="0" smtClean="0"/>
              <a:t>poklice</a:t>
            </a:r>
          </a:p>
          <a:p>
            <a:endParaRPr lang="sl-SI" b="1" dirty="0"/>
          </a:p>
          <a:p>
            <a:r>
              <a:rPr lang="pl-PL" b="1" dirty="0" smtClean="0"/>
              <a:t>socialne </a:t>
            </a:r>
            <a:r>
              <a:rPr lang="pl-PL" b="1" dirty="0"/>
              <a:t>in </a:t>
            </a:r>
            <a:r>
              <a:rPr lang="pl-PL" b="1" dirty="0" smtClean="0"/>
              <a:t>politične pogoje </a:t>
            </a:r>
            <a:r>
              <a:rPr lang="pl-PL" b="1" dirty="0"/>
              <a:t>za turizem</a:t>
            </a:r>
          </a:p>
          <a:p>
            <a:r>
              <a:rPr lang="sl-SI" b="1" dirty="0"/>
              <a:t>turistični bonton</a:t>
            </a:r>
          </a:p>
          <a:p>
            <a:r>
              <a:rPr lang="sl-SI" b="1" dirty="0"/>
              <a:t>informiranje v turizmu</a:t>
            </a:r>
          </a:p>
          <a:p>
            <a:r>
              <a:rPr lang="sl-SI" b="1" dirty="0" smtClean="0"/>
              <a:t>vodenje </a:t>
            </a:r>
            <a:r>
              <a:rPr lang="sl-SI" b="1" dirty="0"/>
              <a:t>po domačem kraju</a:t>
            </a:r>
          </a:p>
          <a:p>
            <a:r>
              <a:rPr lang="sl-SI" b="1" dirty="0" smtClean="0"/>
              <a:t>Prekmurje</a:t>
            </a:r>
            <a:r>
              <a:rPr lang="fi-FI" b="1" dirty="0" smtClean="0"/>
              <a:t> </a:t>
            </a:r>
            <a:r>
              <a:rPr lang="fi-FI" b="1" dirty="0"/>
              <a:t>kot turistična regija</a:t>
            </a:r>
          </a:p>
          <a:p>
            <a:r>
              <a:rPr lang="sl-SI" b="1" dirty="0" smtClean="0"/>
              <a:t>Turistično </a:t>
            </a:r>
            <a:r>
              <a:rPr lang="sl-SI" b="1" dirty="0"/>
              <a:t>informacijski center – TIC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369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-11410"/>
            <a:ext cx="7543802" cy="914400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TURISTIČNA VZGOJA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987574"/>
            <a:ext cx="856895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600" b="1" dirty="0" smtClean="0"/>
              <a:t>Kdo: Učenci 7</a:t>
            </a:r>
            <a:r>
              <a:rPr lang="sl-SI" sz="1600" b="1" dirty="0"/>
              <a:t>., 8. in 9. razreda</a:t>
            </a:r>
          </a:p>
          <a:p>
            <a:pPr marL="0" indent="0">
              <a:buNone/>
            </a:pPr>
            <a:r>
              <a:rPr lang="sl-SI" sz="1600" b="1" dirty="0"/>
              <a:t>Število </a:t>
            </a:r>
            <a:r>
              <a:rPr lang="sl-SI" sz="1600" b="1" dirty="0" smtClean="0"/>
              <a:t>ur: 35 </a:t>
            </a:r>
            <a:r>
              <a:rPr lang="sl-SI" sz="1600" b="1" dirty="0"/>
              <a:t>(</a:t>
            </a:r>
            <a:r>
              <a:rPr lang="sl-SI" sz="1600" b="1" dirty="0" smtClean="0"/>
              <a:t>32 za devetošolce)</a:t>
            </a:r>
            <a:endParaRPr lang="sl-SI" sz="1600" b="1" dirty="0"/>
          </a:p>
          <a:p>
            <a:pPr marL="0" indent="0">
              <a:buNone/>
            </a:pPr>
            <a:r>
              <a:rPr lang="sl-SI" sz="1600" b="1" dirty="0"/>
              <a:t>Izbirni predmet TURISTIČNA VZGOJA je enoletni izbirni predmet.</a:t>
            </a:r>
          </a:p>
          <a:p>
            <a:pPr marL="0" indent="0">
              <a:buNone/>
            </a:pPr>
            <a:r>
              <a:rPr lang="sl-SI" sz="1600" b="1" dirty="0"/>
              <a:t>Poudarek predmeta je na:</a:t>
            </a:r>
          </a:p>
          <a:p>
            <a:pPr marL="0" indent="0">
              <a:buNone/>
            </a:pPr>
            <a:r>
              <a:rPr lang="sl-SI" sz="1600" b="1" dirty="0" smtClean="0"/>
              <a:t>	 </a:t>
            </a:r>
            <a:r>
              <a:rPr lang="sl-SI" sz="1600" b="1" dirty="0"/>
              <a:t>vzgoji učencev za pozitiven odnos do turizma in turistov,</a:t>
            </a:r>
          </a:p>
          <a:p>
            <a:pPr marL="0" indent="0">
              <a:buNone/>
            </a:pPr>
            <a:r>
              <a:rPr lang="sl-SI" sz="1600" b="1" dirty="0" smtClean="0"/>
              <a:t>	 </a:t>
            </a:r>
            <a:r>
              <a:rPr lang="sl-SI" sz="1600" b="1" dirty="0"/>
              <a:t>vzbujanju zanimanja za turizem kot možno področje </a:t>
            </a:r>
            <a:r>
              <a:rPr lang="sl-SI" sz="1600" b="1" dirty="0" smtClean="0"/>
              <a:t>njihovega 	  	prihodnjega</a:t>
            </a:r>
            <a:r>
              <a:rPr lang="sl-SI" sz="1600" b="1" dirty="0"/>
              <a:t> </a:t>
            </a:r>
            <a:r>
              <a:rPr lang="sl-SI" sz="1600" b="1" dirty="0" smtClean="0"/>
              <a:t>poklicnega </a:t>
            </a:r>
            <a:r>
              <a:rPr lang="sl-SI" sz="1600" b="1" dirty="0"/>
              <a:t>dela</a:t>
            </a:r>
            <a:r>
              <a:rPr lang="sl-SI" sz="1600" b="1" dirty="0" smtClean="0"/>
              <a:t>,</a:t>
            </a:r>
          </a:p>
          <a:p>
            <a:pPr marL="0" indent="0">
              <a:buNone/>
            </a:pPr>
            <a:r>
              <a:rPr lang="sl-SI" sz="1600" b="1" dirty="0"/>
              <a:t>	</a:t>
            </a:r>
            <a:r>
              <a:rPr lang="sl-SI" sz="1600" b="1" dirty="0" smtClean="0"/>
              <a:t> </a:t>
            </a:r>
            <a:r>
              <a:rPr lang="sl-SI" sz="1600" b="1" dirty="0"/>
              <a:t>motivaciji za pridobivanje znanja o turizmu kot družbenem gibanju.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3004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033811"/>
            <a:ext cx="641335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DRAGI UČENCI VABLJENI K TURISTIČNI VZGOJI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Tourist emoticon : Emoticons @ emofac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6" y="411510"/>
            <a:ext cx="26765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4_TF03431377" id="{D2FA546E-0220-4569-9170-37566951CEE3}" vid="{A21AA980-DDD6-4CA6-81F9-4E5A4684A9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17. Kakšno je bilo življenje na današnjem slovenskem ozemlju v rimski dobi</Template>
  <TotalTime>29</TotalTime>
  <Words>148</Words>
  <Application>Microsoft Office PowerPoint</Application>
  <PresentationFormat>Diaprojekcija na zaslonu (16:9)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Slika narave 16x9</vt:lpstr>
      <vt:lpstr>TURISTIČNA VZGOJA</vt:lpstr>
      <vt:lpstr>PowerPointova predstavitev</vt:lpstr>
      <vt:lpstr>SPOZNALI BOSTE:</vt:lpstr>
      <vt:lpstr>TURISTIČNA VZGOJA</vt:lpstr>
      <vt:lpstr>DRAGI UČENCI VABLJENI K TURISTIČNI VZGOJI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TURISTIČNA VZGOJA</dc:title>
  <dc:creator>Uporabnik</dc:creator>
  <cp:lastModifiedBy>Uporabnik</cp:lastModifiedBy>
  <cp:revision>3</cp:revision>
  <dcterms:created xsi:type="dcterms:W3CDTF">2020-04-20T09:05:00Z</dcterms:created>
  <dcterms:modified xsi:type="dcterms:W3CDTF">2020-04-20T09:34:43Z</dcterms:modified>
</cp:coreProperties>
</file>