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40"/>
  </p:normalViewPr>
  <p:slideViewPr>
    <p:cSldViewPr snapToGrid="0" snapToObjects="1">
      <p:cViewPr varScale="1">
        <p:scale>
          <a:sx n="193" d="100"/>
          <a:sy n="193" d="100"/>
        </p:scale>
        <p:origin x="24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52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742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86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944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875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283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082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144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536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665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955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91DE-43A4-214B-89C3-52B444A08CC8}" type="datetimeFigureOut">
              <a:rPr lang="sl-SI" smtClean="0"/>
              <a:t>18. 04. 20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CD0D-0A3B-BF4A-9C3A-F45EC3F3BB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66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22800" y="2533650"/>
            <a:ext cx="3149600" cy="130175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5293144" y="2861359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3600" dirty="0" smtClean="0"/>
              <a:t>PRAZNIKI</a:t>
            </a:r>
            <a:endParaRPr lang="sl-SI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288773" y="866286"/>
            <a:ext cx="2266123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      OSEBNI PRAZNIK</a:t>
            </a:r>
            <a:endParaRPr lang="sl-SI" dirty="0"/>
          </a:p>
        </p:txBody>
      </p:sp>
      <p:sp>
        <p:nvSpPr>
          <p:cNvPr id="7" name="TextBox 6"/>
          <p:cNvSpPr txBox="1"/>
          <p:nvPr/>
        </p:nvSpPr>
        <p:spPr>
          <a:xfrm>
            <a:off x="8451572" y="866286"/>
            <a:ext cx="2385392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      DRŽAVNI PRAZNIK</a:t>
            </a:r>
            <a:endParaRPr lang="sl-SI" dirty="0"/>
          </a:p>
        </p:txBody>
      </p:sp>
      <p:sp>
        <p:nvSpPr>
          <p:cNvPr id="8" name="TextBox 7"/>
          <p:cNvSpPr txBox="1"/>
          <p:nvPr/>
        </p:nvSpPr>
        <p:spPr>
          <a:xfrm>
            <a:off x="1288773" y="3226771"/>
            <a:ext cx="2266123" cy="369332"/>
          </a:xfrm>
          <a:prstGeom prst="rect">
            <a:avLst/>
          </a:prstGeom>
          <a:solidFill>
            <a:srgbClr val="7030A0">
              <a:alpha val="59000"/>
            </a:srgb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      VERSKI PRAZNIK</a:t>
            </a:r>
            <a:endParaRPr lang="sl-SI" dirty="0"/>
          </a:p>
        </p:txBody>
      </p:sp>
      <p:sp>
        <p:nvSpPr>
          <p:cNvPr id="9" name="TextBox 8"/>
          <p:cNvSpPr txBox="1"/>
          <p:nvPr/>
        </p:nvSpPr>
        <p:spPr>
          <a:xfrm>
            <a:off x="8451572" y="3272937"/>
            <a:ext cx="269681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  </a:t>
            </a:r>
            <a:r>
              <a:rPr lang="sl-SI" smtClean="0"/>
              <a:t>MEDNARODNI PRAZNIK (praznujejo po vsem svetu)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4939747" y="866286"/>
            <a:ext cx="2378765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     KRAJEVNI PRAZNIK</a:t>
            </a:r>
            <a:endParaRPr lang="sl-SI" dirty="0"/>
          </a:p>
        </p:txBody>
      </p:sp>
      <p:sp>
        <p:nvSpPr>
          <p:cNvPr id="11" name="TextBox 10"/>
          <p:cNvSpPr txBox="1"/>
          <p:nvPr/>
        </p:nvSpPr>
        <p:spPr>
          <a:xfrm>
            <a:off x="1288773" y="1378226"/>
            <a:ext cx="1636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dirty="0"/>
              <a:t>r</a:t>
            </a:r>
            <a:r>
              <a:rPr lang="sl-SI" dirty="0" smtClean="0"/>
              <a:t>ojstni dan</a:t>
            </a:r>
            <a:endParaRPr lang="sl-SI" dirty="0"/>
          </a:p>
        </p:txBody>
      </p:sp>
      <p:sp>
        <p:nvSpPr>
          <p:cNvPr id="12" name="TextBox 11"/>
          <p:cNvSpPr txBox="1"/>
          <p:nvPr/>
        </p:nvSpPr>
        <p:spPr>
          <a:xfrm>
            <a:off x="1288773" y="3718833"/>
            <a:ext cx="2908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dirty="0"/>
              <a:t>r</a:t>
            </a:r>
            <a:r>
              <a:rPr lang="sl-SI" dirty="0" smtClean="0"/>
              <a:t>azlični glede na vero</a:t>
            </a:r>
          </a:p>
          <a:p>
            <a:pPr marL="285750" indent="-285750">
              <a:buFont typeface="Arial" charset="0"/>
              <a:buChar char="•"/>
            </a:pPr>
            <a:r>
              <a:rPr lang="sl-SI" dirty="0"/>
              <a:t>p</a:t>
            </a:r>
            <a:r>
              <a:rPr lang="sl-SI" dirty="0" smtClean="0"/>
              <a:t>ri nas: božič, velika noč...</a:t>
            </a:r>
            <a:endParaRPr lang="sl-SI" dirty="0"/>
          </a:p>
        </p:txBody>
      </p:sp>
      <p:sp>
        <p:nvSpPr>
          <p:cNvPr id="13" name="TextBox 12"/>
          <p:cNvSpPr txBox="1"/>
          <p:nvPr/>
        </p:nvSpPr>
        <p:spPr>
          <a:xfrm>
            <a:off x="8391938" y="1355911"/>
            <a:ext cx="3511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dirty="0"/>
              <a:t>d</a:t>
            </a:r>
            <a:r>
              <a:rPr lang="sl-SI" dirty="0" smtClean="0"/>
              <a:t>an samostojnosti in enotnosti</a:t>
            </a:r>
          </a:p>
          <a:p>
            <a:pPr marL="285750" indent="-285750">
              <a:buFont typeface="Arial" charset="0"/>
              <a:buChar char="•"/>
            </a:pPr>
            <a:r>
              <a:rPr lang="sl-SI" dirty="0"/>
              <a:t>d</a:t>
            </a:r>
            <a:r>
              <a:rPr lang="sl-SI" dirty="0" smtClean="0"/>
              <a:t>an državnosti</a:t>
            </a:r>
          </a:p>
          <a:p>
            <a:pPr marL="285750" indent="-285750">
              <a:buFont typeface="Arial" charset="0"/>
              <a:buChar char="•"/>
            </a:pPr>
            <a:r>
              <a:rPr lang="sl-SI" dirty="0" smtClean="0"/>
              <a:t>Prešernov dan (slovenski kulturni praznik)</a:t>
            </a:r>
          </a:p>
          <a:p>
            <a:pPr marL="285750" indent="-285750">
              <a:buFont typeface="Arial" charset="0"/>
              <a:buChar char="•"/>
            </a:pPr>
            <a:endParaRPr lang="sl-SI" dirty="0"/>
          </a:p>
        </p:txBody>
      </p:sp>
      <p:sp>
        <p:nvSpPr>
          <p:cNvPr id="14" name="TextBox 13"/>
          <p:cNvSpPr txBox="1"/>
          <p:nvPr/>
        </p:nvSpPr>
        <p:spPr>
          <a:xfrm>
            <a:off x="4939747" y="1355911"/>
            <a:ext cx="3511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dirty="0"/>
              <a:t>v</a:t>
            </a:r>
            <a:r>
              <a:rPr lang="sl-SI" dirty="0" smtClean="0"/>
              <a:t>eliko krajev ima tudi svoj praznik</a:t>
            </a:r>
            <a:endParaRPr lang="sl-SI" dirty="0"/>
          </a:p>
        </p:txBody>
      </p:sp>
      <p:sp>
        <p:nvSpPr>
          <p:cNvPr id="15" name="TextBox 14"/>
          <p:cNvSpPr txBox="1"/>
          <p:nvPr/>
        </p:nvSpPr>
        <p:spPr>
          <a:xfrm>
            <a:off x="8466480" y="4049283"/>
            <a:ext cx="2667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l-SI" dirty="0"/>
              <a:t>p</a:t>
            </a:r>
            <a:r>
              <a:rPr lang="sl-SI" dirty="0" smtClean="0"/>
              <a:t>raznik dela</a:t>
            </a:r>
          </a:p>
          <a:p>
            <a:pPr marL="285750" indent="-285750">
              <a:buFont typeface="Arial" charset="0"/>
              <a:buChar char="•"/>
            </a:pPr>
            <a:r>
              <a:rPr lang="sl-SI" dirty="0" smtClean="0"/>
              <a:t>novo leto</a:t>
            </a:r>
          </a:p>
          <a:p>
            <a:pPr marL="285750" indent="-285750">
              <a:buFont typeface="Arial" charset="0"/>
              <a:buChar char="•"/>
            </a:pPr>
            <a:r>
              <a:rPr lang="sl-SI" dirty="0"/>
              <a:t>d</a:t>
            </a:r>
            <a:r>
              <a:rPr lang="sl-SI" dirty="0" smtClean="0"/>
              <a:t>an spomina na mrtve</a:t>
            </a:r>
          </a:p>
          <a:p>
            <a:pPr marL="285750" indent="-285750">
              <a:buFont typeface="Arial" charset="0"/>
              <a:buChar char="•"/>
            </a:pPr>
            <a:r>
              <a:rPr lang="sl-SI" dirty="0"/>
              <a:t>d</a:t>
            </a:r>
            <a:r>
              <a:rPr lang="sl-SI" dirty="0" smtClean="0"/>
              <a:t>an žena</a:t>
            </a:r>
            <a:endParaRPr lang="sl-SI" dirty="0"/>
          </a:p>
        </p:txBody>
      </p:sp>
      <p:sp>
        <p:nvSpPr>
          <p:cNvPr id="16" name="TextBox 15"/>
          <p:cNvSpPr txBox="1"/>
          <p:nvPr/>
        </p:nvSpPr>
        <p:spPr>
          <a:xfrm>
            <a:off x="1497496" y="5476881"/>
            <a:ext cx="5565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PRAZNIK je dan, ki je pomemben za nas, našo družino ali vso državo. 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Prazniki so velikokrat dela prosti dnevi. </a:t>
            </a:r>
            <a:endParaRPr lang="sl-SI" dirty="0">
              <a:solidFill>
                <a:srgbClr val="FF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79425" y="516930"/>
            <a:ext cx="990599" cy="495300"/>
          </a:xfrm>
          <a:prstGeom prst="rect">
            <a:avLst/>
          </a:prstGeom>
        </p:spPr>
      </p:pic>
      <p:sp>
        <p:nvSpPr>
          <p:cNvPr id="18" name="Frame 17"/>
          <p:cNvSpPr/>
          <p:nvPr/>
        </p:nvSpPr>
        <p:spPr>
          <a:xfrm>
            <a:off x="10979425" y="516930"/>
            <a:ext cx="1046923" cy="49530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066" y="1247309"/>
            <a:ext cx="692426" cy="69242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79425" y="4049283"/>
            <a:ext cx="742123" cy="8831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279" y="4382592"/>
            <a:ext cx="975260" cy="54709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9243" y="595861"/>
            <a:ext cx="488359" cy="592615"/>
          </a:xfrm>
          <a:prstGeom prst="rect">
            <a:avLst/>
          </a:prstGeom>
        </p:spPr>
      </p:pic>
      <p:cxnSp>
        <p:nvCxnSpPr>
          <p:cNvPr id="24" name="Straight Connector 23"/>
          <p:cNvCxnSpPr>
            <a:stCxn id="4" idx="1"/>
          </p:cNvCxnSpPr>
          <p:nvPr/>
        </p:nvCxnSpPr>
        <p:spPr>
          <a:xfrm flipH="1" flipV="1">
            <a:off x="3554896" y="1235618"/>
            <a:ext cx="1529152" cy="1488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" idx="0"/>
          </p:cNvCxnSpPr>
          <p:nvPr/>
        </p:nvCxnSpPr>
        <p:spPr>
          <a:xfrm flipV="1">
            <a:off x="6197600" y="1679076"/>
            <a:ext cx="0" cy="854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4" idx="7"/>
          </p:cNvCxnSpPr>
          <p:nvPr/>
        </p:nvCxnSpPr>
        <p:spPr>
          <a:xfrm flipV="1">
            <a:off x="7311152" y="1235618"/>
            <a:ext cx="1140420" cy="1488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4" idx="6"/>
          </p:cNvCxnSpPr>
          <p:nvPr/>
        </p:nvCxnSpPr>
        <p:spPr>
          <a:xfrm>
            <a:off x="7772400" y="3184525"/>
            <a:ext cx="679172" cy="88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" idx="2"/>
          </p:cNvCxnSpPr>
          <p:nvPr/>
        </p:nvCxnSpPr>
        <p:spPr>
          <a:xfrm flipH="1">
            <a:off x="3554896" y="3184525"/>
            <a:ext cx="1067904" cy="42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32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88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cp:lastPrinted>2020-04-18T18:05:20Z</cp:lastPrinted>
  <dcterms:created xsi:type="dcterms:W3CDTF">2020-04-18T17:33:59Z</dcterms:created>
  <dcterms:modified xsi:type="dcterms:W3CDTF">2020-04-18T18:05:23Z</dcterms:modified>
</cp:coreProperties>
</file>