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ematski slog 1 – poudarek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4660"/>
  </p:normalViewPr>
  <p:slideViewPr>
    <p:cSldViewPr>
      <p:cViewPr varScale="1">
        <p:scale>
          <a:sx n="126" d="100"/>
          <a:sy n="126" d="100"/>
        </p:scale>
        <p:origin x="118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554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728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2926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85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579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678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2460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8969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828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9233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14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439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206091" y="-15796"/>
            <a:ext cx="5933937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687312" y="-6726"/>
            <a:ext cx="4448744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75146" y="-3116"/>
            <a:ext cx="5075230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4852" y="0"/>
            <a:ext cx="3929148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104" y="2564905"/>
            <a:ext cx="3301462" cy="1728192"/>
          </a:xfrm>
        </p:spPr>
        <p:txBody>
          <a:bodyPr>
            <a:normAutofit/>
          </a:bodyPr>
          <a:lstStyle/>
          <a:p>
            <a:pPr algn="l"/>
            <a:r>
              <a:rPr lang="sl-SI" sz="4200" b="1" dirty="0"/>
              <a:t>MULTIMEDIJA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932" y="188640"/>
            <a:ext cx="4070353" cy="648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200" dirty="0">
                <a:latin typeface="Rockwell Nova" panose="020B0604020202020204" pitchFamily="18" charset="0"/>
              </a:rPr>
              <a:t>Za </a:t>
            </a:r>
            <a:r>
              <a:rPr lang="sl-SI" sz="1200" dirty="0">
                <a:latin typeface="Rockwell Nova" panose="020B0604020202020204" pitchFamily="18" charset="0"/>
              </a:rPr>
              <a:t>osmi </a:t>
            </a:r>
            <a:r>
              <a:rPr lang="en-GB" sz="1200" dirty="0" err="1">
                <a:latin typeface="Rockwell Nova" panose="020B0604020202020204" pitchFamily="18" charset="0"/>
              </a:rPr>
              <a:t>razred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boš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izbiral</a:t>
            </a:r>
            <a:r>
              <a:rPr lang="en-GB" sz="1200" dirty="0">
                <a:latin typeface="Rockwell Nova" panose="020B0604020202020204" pitchFamily="18" charset="0"/>
              </a:rPr>
              <a:t>/a </a:t>
            </a:r>
            <a:r>
              <a:rPr lang="en-GB" sz="1200" dirty="0" err="1">
                <a:latin typeface="Rockwell Nova" panose="020B0604020202020204" pitchFamily="18" charset="0"/>
              </a:rPr>
              <a:t>izbirni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predmet</a:t>
            </a:r>
            <a:r>
              <a:rPr lang="en-GB" sz="1200" dirty="0">
                <a:latin typeface="Rockwell Nova" panose="020B0604020202020204" pitchFamily="18" charset="0"/>
              </a:rPr>
              <a:t>. Eden </a:t>
            </a:r>
            <a:r>
              <a:rPr lang="en-GB" sz="1200" dirty="0" err="1">
                <a:latin typeface="Rockwell Nova" panose="020B0604020202020204" pitchFamily="18" charset="0"/>
              </a:rPr>
              <a:t>izmed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ponujenih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predmetov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sl-SI" sz="1200" dirty="0">
                <a:latin typeface="Rockwell Nova" panose="020B0604020202020204" pitchFamily="18" charset="0"/>
              </a:rPr>
              <a:t>je </a:t>
            </a:r>
            <a:r>
              <a:rPr lang="en-GB" sz="1200" dirty="0" err="1">
                <a:latin typeface="Rockwell Nova" panose="020B0604020202020204" pitchFamily="18" charset="0"/>
              </a:rPr>
              <a:t>tudi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sl-SI" sz="1200" dirty="0">
                <a:latin typeface="Rockwell Nova" panose="020B0604020202020204" pitchFamily="18" charset="0"/>
              </a:rPr>
              <a:t>s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področja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računalništva</a:t>
            </a:r>
            <a:r>
              <a:rPr lang="en-GB" sz="1200" dirty="0">
                <a:latin typeface="Rockwell Nova" panose="020B0604020202020204" pitchFamily="18" charset="0"/>
              </a:rPr>
              <a:t>, in </a:t>
            </a:r>
            <a:r>
              <a:rPr lang="en-GB" sz="1200" dirty="0" err="1">
                <a:latin typeface="Rockwell Nova" panose="020B0604020202020204" pitchFamily="18" charset="0"/>
              </a:rPr>
              <a:t>sicer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sl-SI" sz="1200" b="1" dirty="0">
                <a:latin typeface="Rockwell Nova" panose="020B0604020202020204" pitchFamily="18" charset="0"/>
              </a:rPr>
              <a:t>Multimedija</a:t>
            </a:r>
            <a:r>
              <a:rPr lang="en-GB" sz="1200" dirty="0">
                <a:latin typeface="Rockwell Nova" panose="020B0604020202020204" pitchFamily="18" charset="0"/>
              </a:rPr>
              <a:t>, </a:t>
            </a:r>
            <a:r>
              <a:rPr lang="en-GB" sz="1200" dirty="0" err="1">
                <a:latin typeface="Rockwell Nova" panose="020B0604020202020204" pitchFamily="18" charset="0"/>
              </a:rPr>
              <a:t>ki</a:t>
            </a:r>
            <a:r>
              <a:rPr lang="en-GB" sz="1200" dirty="0">
                <a:latin typeface="Rockwell Nova" panose="020B0604020202020204" pitchFamily="18" charset="0"/>
              </a:rPr>
              <a:t> je v </a:t>
            </a:r>
            <a:r>
              <a:rPr lang="en-GB" sz="1200" dirty="0" err="1">
                <a:latin typeface="Rockwell Nova" panose="020B0604020202020204" pitchFamily="18" charset="0"/>
              </a:rPr>
              <a:t>obsegu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eno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uro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tedensko</a:t>
            </a:r>
            <a:r>
              <a:rPr lang="en-GB" sz="1200" dirty="0">
                <a:latin typeface="Rockwell Nova" panose="020B0604020202020204" pitchFamily="18" charset="0"/>
              </a:rPr>
              <a:t>.</a:t>
            </a:r>
          </a:p>
          <a:p>
            <a:pPr marL="0" indent="0">
              <a:buNone/>
            </a:pPr>
            <a:endParaRPr lang="en-GB" sz="1200" dirty="0">
              <a:latin typeface="Rockwell Nova" panose="020B0604020202020204" pitchFamily="18" charset="0"/>
            </a:endParaRPr>
          </a:p>
          <a:p>
            <a:pPr marL="0" indent="0">
              <a:buNone/>
            </a:pPr>
            <a:r>
              <a:rPr lang="en-GB" sz="1200" dirty="0" err="1">
                <a:latin typeface="Rockwell Nova" panose="020B0604020202020204" pitchFamily="18" charset="0"/>
              </a:rPr>
              <a:t>Kaj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počnem</a:t>
            </a:r>
            <a:r>
              <a:rPr lang="sl-SI" sz="1200" dirty="0">
                <a:latin typeface="Rockwell Nova" panose="020B0604020202020204" pitchFamily="18" charset="0"/>
              </a:rPr>
              <a:t>o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pri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tem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predmetu</a:t>
            </a:r>
            <a:r>
              <a:rPr lang="en-GB" sz="1200" dirty="0">
                <a:latin typeface="Rockwell Nova" panose="020B0604020202020204" pitchFamily="18" charset="0"/>
              </a:rPr>
              <a:t>?</a:t>
            </a:r>
          </a:p>
          <a:p>
            <a:r>
              <a:rPr lang="sl-SI" sz="1200" dirty="0">
                <a:latin typeface="Rockwell Nova" panose="020B0604020202020204" pitchFamily="18" charset="0"/>
              </a:rPr>
              <a:t>Učimo se značilnosti različnih slikovnih datotek in uporabljamo programsko orodje za obdelavo slik. Ob tem uredimo kakšno svojo fotografijo s fotoaparata ali sliko s spleta.</a:t>
            </a:r>
          </a:p>
          <a:p>
            <a:r>
              <a:rPr lang="sl-SI" sz="1200" dirty="0">
                <a:latin typeface="Rockwell Nova" panose="020B0604020202020204" pitchFamily="18" charset="0"/>
              </a:rPr>
              <a:t>Učimo se značilnosti različnih zvočnih datotek in uporabljamo programsko orodje za obdelavo zvoka. Ob tem se naučimo snemati z mikrofonom in svoj zvočni posnetek tudi urediti.</a:t>
            </a:r>
          </a:p>
          <a:p>
            <a:r>
              <a:rPr lang="sl-SI" sz="1200" dirty="0">
                <a:latin typeface="Rockwell Nova" panose="020B0604020202020204" pitchFamily="18" charset="0"/>
              </a:rPr>
              <a:t>Učimo se značilnosti različnih video datotek in uporabljamo programsko orodje za obdelavo videa. Ob tem naredimo video izdelek v katerega vključimo video, sliko in zvok.</a:t>
            </a:r>
          </a:p>
          <a:p>
            <a:r>
              <a:rPr lang="sl-SI" sz="1200" dirty="0">
                <a:latin typeface="Rockwell Nova" panose="020B0604020202020204" pitchFamily="18" charset="0"/>
              </a:rPr>
              <a:t>Učimo se značilnosti multimedijskih predstavitev in kako narediti dobro predstavitev v urejevalniku predstavitev: vnašamo besedilo, vstavljamo slike, tabele, sezname, animacije, prehode. Ob tem pripravimo različne izdelke: predstavitev svojega hobija, ankete, seminarsko nalogo idr.</a:t>
            </a:r>
          </a:p>
          <a:p>
            <a:pPr marL="0" indent="0">
              <a:buNone/>
            </a:pPr>
            <a:r>
              <a:rPr lang="sl-SI" sz="1200" dirty="0">
                <a:latin typeface="Rockwell Nova" panose="020B0604020202020204" pitchFamily="18" charset="0"/>
              </a:rPr>
              <a:t>Če vidiš željo ali izziv za učenje tega, potem si vabljen/a, da izbereš ta predmet Multimedija.</a:t>
            </a:r>
          </a:p>
        </p:txBody>
      </p:sp>
    </p:spTree>
    <p:extLst>
      <p:ext uri="{BB962C8B-B14F-4D97-AF65-F5344CB8AC3E}">
        <p14:creationId xmlns:p14="http://schemas.microsoft.com/office/powerpoint/2010/main" val="126929747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Po meri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00B050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19</TotalTime>
  <Words>188</Words>
  <Application>Microsoft Office PowerPoint</Application>
  <PresentationFormat>Diaprojekcija na zaslonu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Calibri Light</vt:lpstr>
      <vt:lpstr>Rockwell</vt:lpstr>
      <vt:lpstr>Rockwell Nova</vt:lpstr>
      <vt:lpstr>Wingdings</vt:lpstr>
      <vt:lpstr>Atlas</vt:lpstr>
      <vt:lpstr>MULTIMEDIJA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UREJANJE BESEDIL</dc:title>
  <dc:creator>Simon Hauko</dc:creator>
  <cp:lastModifiedBy>Simon Hauko</cp:lastModifiedBy>
  <cp:revision>10</cp:revision>
  <dcterms:created xsi:type="dcterms:W3CDTF">2020-04-16T08:34:56Z</dcterms:created>
  <dcterms:modified xsi:type="dcterms:W3CDTF">2020-04-20T13:24:33Z</dcterms:modified>
</cp:coreProperties>
</file>