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2" r:id="rId6"/>
    <p:sldId id="261" r:id="rId7"/>
    <p:sldId id="263" r:id="rId8"/>
    <p:sldId id="267" r:id="rId9"/>
    <p:sldId id="265" r:id="rId10"/>
    <p:sldId id="266" r:id="rId11"/>
    <p:sldId id="260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l-SI" smtClean="0"/>
              <a:t>Kliknite ikono, če želite dodati sliko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E5A9614-C42C-4524-9238-88F5CFD2D959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88A4641-1D1E-44EC-9B4B-BF4FBB49156F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sl-SI" sz="2800" dirty="0" smtClean="0"/>
              <a:t>ZMERNO TOPLI PAS</a:t>
            </a:r>
            <a:br>
              <a:rPr lang="sl-SI" sz="2800" dirty="0" smtClean="0"/>
            </a:br>
            <a:endParaRPr lang="sl-SI" sz="28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6868819" cy="261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/>
          <a:stretch/>
        </p:blipFill>
        <p:spPr bwMode="auto">
          <a:xfrm>
            <a:off x="683568" y="3573016"/>
            <a:ext cx="7620000" cy="28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68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endParaRPr lang="sl-SI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4006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4743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5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sl-SI" sz="2000" b="0" i="1" u="none" strike="noStrike" kern="5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/>
                <a:ea typeface="Lucida Sans Unicode"/>
                <a:cs typeface="Times New Roman"/>
              </a:rPr>
              <a:t>ZMERNO TOPLI PAS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09443" y="1484785"/>
            <a:ext cx="7125112" cy="437401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sl-SI" sz="1600" kern="50" dirty="0" smtClean="0">
                <a:effectLst/>
                <a:latin typeface="Comic Sans MS"/>
                <a:ea typeface="Lucida Sans Unicode"/>
                <a:cs typeface="Tahoma"/>
              </a:rPr>
              <a:t> </a:t>
            </a:r>
            <a:endParaRPr lang="sl-SI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Značilnost je menjavanje letnih časov, poznamo velike temperaturne razlike.</a:t>
            </a:r>
            <a:endParaRPr lang="sl-SI" sz="20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SzPts val="900"/>
              <a:buFont typeface="Wingdings"/>
              <a:buChar char=""/>
              <a:tabLst>
                <a:tab pos="228600" algn="l"/>
              </a:tabLst>
            </a:pPr>
            <a:r>
              <a:rPr lang="sl-SI" kern="50" dirty="0" smtClean="0">
                <a:solidFill>
                  <a:srgbClr val="2323DC"/>
                </a:solidFill>
                <a:effectLst/>
                <a:latin typeface="Comic Sans MS"/>
                <a:ea typeface="Lucida Sans Unicode"/>
                <a:cs typeface="Tahoma"/>
              </a:rPr>
              <a:t>SREDOZEMSKO RASTLINSTVO</a:t>
            </a: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 je prilagojeno na poletno vročino in sušo: oljke, zimzeleno rastlinstvo, vinska trta, </a:t>
            </a:r>
            <a:r>
              <a:rPr lang="sl-SI" kern="50" dirty="0" err="1" smtClean="0">
                <a:effectLst/>
                <a:latin typeface="Comic Sans MS"/>
                <a:ea typeface="Lucida Sans Unicode"/>
                <a:cs typeface="Tahoma"/>
              </a:rPr>
              <a:t>citrusi</a:t>
            </a: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, zelišča (lovor, rožmarin, žajbelj, sivka, origano). Zime so mile. Zelo ugodno za poselitev.</a:t>
            </a:r>
            <a:endParaRPr lang="sl-SI" sz="2000" dirty="0" smtClean="0">
              <a:effectLst/>
              <a:latin typeface="Symbol"/>
              <a:ea typeface="Calibri"/>
              <a:cs typeface="StarSymbol"/>
            </a:endParaRPr>
          </a:p>
          <a:p>
            <a:pPr lvl="0">
              <a:lnSpc>
                <a:spcPct val="115000"/>
              </a:lnSpc>
              <a:buSzPts val="900"/>
              <a:buFont typeface="Wingdings"/>
              <a:buChar char=""/>
              <a:tabLst>
                <a:tab pos="228600" algn="l"/>
              </a:tabLst>
            </a:pPr>
            <a:r>
              <a:rPr lang="sl-SI" kern="50" dirty="0" smtClean="0">
                <a:solidFill>
                  <a:schemeClr val="accent3">
                    <a:lumMod val="50000"/>
                  </a:schemeClr>
                </a:solidFill>
                <a:effectLst/>
                <a:latin typeface="Comic Sans MS"/>
                <a:ea typeface="Lucida Sans Unicode"/>
                <a:cs typeface="Tahoma"/>
              </a:rPr>
              <a:t>STEPA </a:t>
            </a: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ali travniško rastlinstvo je v notranjosti celin. Kjer je bolj namočeno je veliko poljedelstva, v </a:t>
            </a:r>
            <a:r>
              <a:rPr lang="sl-SI" kern="50" dirty="0" err="1" smtClean="0">
                <a:effectLst/>
                <a:latin typeface="Comic Sans MS"/>
                <a:ea typeface="Lucida Sans Unicode"/>
                <a:cs typeface="Tahoma"/>
              </a:rPr>
              <a:t>sušnejših</a:t>
            </a: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 področjih pa se ukvarjajo s pašništvom.</a:t>
            </a:r>
            <a:endParaRPr lang="sl-SI" sz="2000" dirty="0" smtClean="0">
              <a:effectLst/>
              <a:latin typeface="Symbol"/>
              <a:ea typeface="Calibri"/>
              <a:cs typeface="StarSymbol"/>
            </a:endParaRPr>
          </a:p>
          <a:p>
            <a:pPr lvl="0">
              <a:lnSpc>
                <a:spcPct val="115000"/>
              </a:lnSpc>
              <a:buSzPts val="900"/>
              <a:buFont typeface="Wingdings"/>
              <a:buChar char=""/>
              <a:tabLst>
                <a:tab pos="228600" algn="l"/>
              </a:tabLst>
            </a:pPr>
            <a:r>
              <a:rPr lang="sl-SI" kern="50" dirty="0" smtClean="0">
                <a:solidFill>
                  <a:srgbClr val="006B6B"/>
                </a:solidFill>
                <a:effectLst/>
                <a:latin typeface="Comic Sans MS"/>
                <a:ea typeface="Lucida Sans Unicode"/>
                <a:cs typeface="Tahoma"/>
              </a:rPr>
              <a:t>LISTNATI GOZD</a:t>
            </a: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 uspeva v </a:t>
            </a:r>
            <a:r>
              <a:rPr lang="sl-SI" kern="50" dirty="0" err="1" smtClean="0">
                <a:effectLst/>
                <a:latin typeface="Comic Sans MS"/>
                <a:ea typeface="Lucida Sans Unicode"/>
                <a:cs typeface="Tahoma"/>
              </a:rPr>
              <a:t>vlažnejših</a:t>
            </a: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 delih. Gosta poselitev.</a:t>
            </a:r>
            <a:endParaRPr lang="sl-SI" sz="2000" dirty="0" smtClean="0">
              <a:effectLst/>
              <a:latin typeface="Symbol"/>
              <a:ea typeface="Calibri"/>
              <a:cs typeface="StarSymbol"/>
            </a:endParaRPr>
          </a:p>
          <a:p>
            <a:pPr lvl="0">
              <a:lnSpc>
                <a:spcPct val="115000"/>
              </a:lnSpc>
              <a:buSzPts val="900"/>
              <a:buFont typeface="Wingdings"/>
              <a:buChar char=""/>
              <a:tabLst>
                <a:tab pos="228600" algn="l"/>
              </a:tabLst>
            </a:pPr>
            <a:r>
              <a:rPr lang="sl-SI" kern="50" dirty="0" smtClean="0">
                <a:solidFill>
                  <a:schemeClr val="tx2">
                    <a:lumMod val="75000"/>
                  </a:schemeClr>
                </a:solidFill>
                <a:effectLst/>
                <a:latin typeface="Comic Sans MS"/>
                <a:ea typeface="Lucida Sans Unicode"/>
                <a:cs typeface="Tahoma"/>
              </a:rPr>
              <a:t>IGLASTI</a:t>
            </a:r>
            <a:r>
              <a:rPr lang="sl-SI" kern="50" dirty="0" smtClean="0">
                <a:solidFill>
                  <a:srgbClr val="47B8B8"/>
                </a:solidFill>
                <a:effectLst/>
                <a:latin typeface="Comic Sans MS"/>
                <a:ea typeface="Lucida Sans Unicode"/>
                <a:cs typeface="Tahoma"/>
              </a:rPr>
              <a:t> </a:t>
            </a:r>
            <a:r>
              <a:rPr lang="sl-SI" kern="50" dirty="0" smtClean="0">
                <a:solidFill>
                  <a:schemeClr val="tx2">
                    <a:lumMod val="75000"/>
                  </a:schemeClr>
                </a:solidFill>
                <a:effectLst/>
                <a:latin typeface="Comic Sans MS"/>
                <a:ea typeface="Lucida Sans Unicode"/>
                <a:cs typeface="Tahoma"/>
              </a:rPr>
              <a:t>GOZD </a:t>
            </a:r>
            <a:r>
              <a:rPr lang="sl-SI" kern="50" dirty="0" smtClean="0">
                <a:effectLst/>
                <a:latin typeface="Comic Sans MS"/>
                <a:ea typeface="Lucida Sans Unicode"/>
                <a:cs typeface="Tahoma"/>
              </a:rPr>
              <a:t>je na višjih nadmorskih višinah ali v hladnejših pokrajinah na severu (tajga). Poletja so že bolj mrzla.</a:t>
            </a:r>
            <a:endParaRPr lang="sl-SI" sz="2000" dirty="0">
              <a:effectLst/>
              <a:latin typeface="Symbol"/>
              <a:ea typeface="Calibri"/>
              <a:cs typeface="StarSymbol"/>
            </a:endParaRPr>
          </a:p>
        </p:txBody>
      </p:sp>
    </p:spTree>
    <p:extLst>
      <p:ext uri="{BB962C8B-B14F-4D97-AF65-F5344CB8AC3E}">
        <p14:creationId xmlns:p14="http://schemas.microsoft.com/office/powerpoint/2010/main" val="3425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61963"/>
            <a:ext cx="84201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9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121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1514"/>
            <a:ext cx="8136903" cy="57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5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sl-SI" sz="2400" dirty="0" smtClean="0"/>
              <a:t>SREDOZEMSKO RASTLINSTVO </a:t>
            </a:r>
            <a:endParaRPr lang="sl-SI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81274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76375"/>
            <a:ext cx="26098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58523"/>
            <a:ext cx="3410202" cy="224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05509"/>
            <a:ext cx="4585692" cy="343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49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86" y="3658879"/>
            <a:ext cx="3481768" cy="265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442936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9747"/>
            <a:ext cx="4032448" cy="32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140968"/>
            <a:ext cx="4965235" cy="323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9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>
            <a:normAutofit/>
          </a:bodyPr>
          <a:lstStyle/>
          <a:p>
            <a:r>
              <a:rPr lang="sl-SI" sz="2400" dirty="0" smtClean="0"/>
              <a:t>TRAVNISKO RASTLINSTVO - STEPA</a:t>
            </a:r>
            <a:endParaRPr lang="sl-SI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9938"/>
            <a:ext cx="245704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0728"/>
            <a:ext cx="4690666" cy="30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07" y="3573016"/>
            <a:ext cx="5982301" cy="293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l-SI" sz="2400" dirty="0" smtClean="0"/>
              <a:t>LISTNATI GOZD</a:t>
            </a:r>
            <a:br>
              <a:rPr lang="sl-SI" sz="2400" dirty="0" smtClean="0"/>
            </a:br>
            <a:endParaRPr lang="sl-SI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7"/>
            <a:ext cx="2707520" cy="475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4746104" cy="31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51" y="2636912"/>
            <a:ext cx="5058139" cy="379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4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Marsikje so gozd posekali in uredili obdelovalne površine; je zelo primerno za poselitev</a:t>
            </a:r>
            <a:endParaRPr lang="sl-SI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6773863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62" y="2420888"/>
            <a:ext cx="5755100" cy="394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28800"/>
            <a:ext cx="622116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IGLASTI GOZD - TAJGA</a:t>
            </a:r>
            <a:endParaRPr lang="sl-SI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2" y="1340767"/>
            <a:ext cx="2676346" cy="453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1" y="1030955"/>
            <a:ext cx="38163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168352" cy="376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43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Pomlad</Template>
  <TotalTime>83</TotalTime>
  <Words>32</Words>
  <Application>Microsoft Office PowerPoint</Application>
  <PresentationFormat>Diaprojekcija na zaslonu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Spring</vt:lpstr>
      <vt:lpstr>ZMERNO TOPLI PAS </vt:lpstr>
      <vt:lpstr>PowerPointova predstavitev</vt:lpstr>
      <vt:lpstr>PowerPointova predstavitev</vt:lpstr>
      <vt:lpstr>SREDOZEMSKO RASTLINSTVO </vt:lpstr>
      <vt:lpstr>PowerPointova predstavitev</vt:lpstr>
      <vt:lpstr>TRAVNISKO RASTLINSTVO - STEPA</vt:lpstr>
      <vt:lpstr>LISTNATI GOZD </vt:lpstr>
      <vt:lpstr>Marsikje so gozd posekali in uredili obdelovalne površine; je zelo primerno za poselitev</vt:lpstr>
      <vt:lpstr>IGLASTI GOZD - TAJGA</vt:lpstr>
      <vt:lpstr>PowerPointova predstavitev</vt:lpstr>
      <vt:lpstr>ZMERNO TOPLI PAS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ZMERNO TOPLI PAS</dc:title>
  <dc:creator>Sonja</dc:creator>
  <cp:lastModifiedBy>Sonja</cp:lastModifiedBy>
  <cp:revision>9</cp:revision>
  <dcterms:created xsi:type="dcterms:W3CDTF">2015-01-20T18:45:13Z</dcterms:created>
  <dcterms:modified xsi:type="dcterms:W3CDTF">2020-04-21T04:33:11Z</dcterms:modified>
</cp:coreProperties>
</file>