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9" r:id="rId3"/>
    <p:sldId id="258" r:id="rId4"/>
    <p:sldId id="270" r:id="rId5"/>
    <p:sldId id="260" r:id="rId6"/>
    <p:sldId id="272" r:id="rId7"/>
    <p:sldId id="273" r:id="rId8"/>
    <p:sldId id="264" r:id="rId9"/>
    <p:sldId id="274" r:id="rId10"/>
    <p:sldId id="259" r:id="rId11"/>
    <p:sldId id="266" r:id="rId12"/>
    <p:sldId id="267" r:id="rId13"/>
    <p:sldId id="265" r:id="rId14"/>
    <p:sldId id="268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4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 trikotni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o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Prostoro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Prostoro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en povezoval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grada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  <p:sp>
        <p:nvSpPr>
          <p:cNvPr id="7" name="Škarnic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Škarnic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8" name="Prostoročn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Prostoročn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kotni trikotni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aven povezoval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karnic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Škarnic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očn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Prostoročn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kotni trikotni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aven povezoval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grada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Ograda besedil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9B25D6-AF9F-4183-A451-F06094C35244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10A4970-ECAA-43B7-A8B5-6BB8B0C921A8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576063"/>
          </a:xfrm>
        </p:spPr>
        <p:txBody>
          <a:bodyPr>
            <a:normAutofit fontScale="90000"/>
          </a:bodyPr>
          <a:lstStyle/>
          <a:p>
            <a:endParaRPr lang="sl-SI" sz="3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0"/>
          <a:stretch/>
        </p:blipFill>
        <p:spPr bwMode="auto">
          <a:xfrm>
            <a:off x="1403648" y="976171"/>
            <a:ext cx="6592946" cy="571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398320" y="404664"/>
            <a:ext cx="5904656" cy="5715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SEVERNA EVROPA</a:t>
            </a:r>
          </a:p>
        </p:txBody>
      </p:sp>
    </p:spTree>
    <p:extLst>
      <p:ext uri="{BB962C8B-B14F-4D97-AF65-F5344CB8AC3E}">
        <p14:creationId xmlns:p14="http://schemas.microsoft.com/office/powerpoint/2010/main" val="31357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POLARNI DAN IN NOČ</a:t>
            </a:r>
            <a:endParaRPr lang="sl-SI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2480"/>
            <a:ext cx="36957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65" y="1656693"/>
            <a:ext cx="5124743" cy="35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71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2" y="3572432"/>
            <a:ext cx="367620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/>
          <a:stretch/>
        </p:blipFill>
        <p:spPr bwMode="auto">
          <a:xfrm>
            <a:off x="630087" y="404664"/>
            <a:ext cx="7620042" cy="316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73" y="2587193"/>
            <a:ext cx="5558656" cy="372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9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l-SI" sz="2400" dirty="0">
                <a:solidFill>
                  <a:prstClr val="black"/>
                </a:solidFill>
              </a:rPr>
              <a:t>Polarni sij, ki mu s tujko pravimo </a:t>
            </a:r>
            <a:r>
              <a:rPr lang="sl-SI" sz="2400" dirty="0" err="1">
                <a:solidFill>
                  <a:prstClr val="black"/>
                </a:solidFill>
              </a:rPr>
              <a:t>aurora</a:t>
            </a:r>
            <a:r>
              <a:rPr lang="sl-SI" sz="2400" dirty="0">
                <a:solidFill>
                  <a:prstClr val="black"/>
                </a:solidFill>
              </a:rPr>
              <a:t>, je naravni pojav, ki se pojavlja v zgornjih plasteh Zemljine atmosfere (100km). Viden je predvsem blizu </a:t>
            </a:r>
            <a:r>
              <a:rPr lang="sl-SI" sz="2400" dirty="0" smtClean="0">
                <a:solidFill>
                  <a:prstClr val="black"/>
                </a:solidFill>
              </a:rPr>
              <a:t>severnega in </a:t>
            </a:r>
            <a:r>
              <a:rPr lang="sl-SI" sz="2400" dirty="0">
                <a:solidFill>
                  <a:prstClr val="black"/>
                </a:solidFill>
              </a:rPr>
              <a:t>južnega pola, predvsem v nočnih urah. Od tod tudi ime polarni sij. Polarni sij viden na severnem polu se imenuje </a:t>
            </a:r>
            <a:r>
              <a:rPr lang="sl-SI" sz="2400" dirty="0" err="1">
                <a:solidFill>
                  <a:prstClr val="black"/>
                </a:solidFill>
              </a:rPr>
              <a:t>Aurora</a:t>
            </a:r>
            <a:r>
              <a:rPr lang="sl-SI" sz="2400" dirty="0">
                <a:solidFill>
                  <a:prstClr val="black"/>
                </a:solidFill>
              </a:rPr>
              <a:t> </a:t>
            </a:r>
            <a:r>
              <a:rPr lang="sl-SI" sz="2400" dirty="0" err="1">
                <a:solidFill>
                  <a:prstClr val="black"/>
                </a:solidFill>
              </a:rPr>
              <a:t>Borealis</a:t>
            </a:r>
            <a:r>
              <a:rPr lang="sl-SI" sz="2400" dirty="0">
                <a:solidFill>
                  <a:prstClr val="black"/>
                </a:solidFill>
              </a:rPr>
              <a:t>, na južnem polu pa ga imenujejo </a:t>
            </a:r>
            <a:r>
              <a:rPr lang="sl-SI" sz="2400" dirty="0" err="1">
                <a:solidFill>
                  <a:prstClr val="black"/>
                </a:solidFill>
              </a:rPr>
              <a:t>Aurora</a:t>
            </a:r>
            <a:r>
              <a:rPr lang="sl-SI" sz="2400" dirty="0">
                <a:solidFill>
                  <a:prstClr val="black"/>
                </a:solidFill>
              </a:rPr>
              <a:t> </a:t>
            </a:r>
            <a:r>
              <a:rPr lang="sl-SI" sz="2400" dirty="0" err="1">
                <a:solidFill>
                  <a:prstClr val="black"/>
                </a:solidFill>
              </a:rPr>
              <a:t>Australis</a:t>
            </a:r>
            <a:r>
              <a:rPr lang="sl-SI" sz="2400" dirty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sl-SI" sz="2400" dirty="0">
                <a:solidFill>
                  <a:prstClr val="black"/>
                </a:solidFill>
              </a:rPr>
              <a:t>Nastane zaradi </a:t>
            </a:r>
            <a:r>
              <a:rPr lang="sl-SI" sz="2400" dirty="0" err="1">
                <a:solidFill>
                  <a:prstClr val="black"/>
                </a:solidFill>
              </a:rPr>
              <a:t>zemljinega</a:t>
            </a:r>
            <a:r>
              <a:rPr lang="sl-SI" sz="2400" dirty="0">
                <a:solidFill>
                  <a:prstClr val="black"/>
                </a:solidFill>
              </a:rPr>
              <a:t> magnetnega polja, ob polih je </a:t>
            </a:r>
            <a:r>
              <a:rPr lang="sl-SI" sz="2400" dirty="0" err="1">
                <a:solidFill>
                  <a:prstClr val="black"/>
                </a:solidFill>
              </a:rPr>
              <a:t>majmočnejše</a:t>
            </a:r>
            <a:r>
              <a:rPr lang="sl-SI" sz="2400" dirty="0">
                <a:solidFill>
                  <a:prstClr val="black"/>
                </a:solidFill>
              </a:rPr>
              <a:t>. Naelektreni delci krožijo v smeri polov, ki ob trku z atmosferskimi plini povzročajo svetloben efekt (polarni sij).</a:t>
            </a:r>
            <a:r>
              <a:rPr lang="sl-SI" sz="2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800" dirty="0" smtClean="0"/>
              <a:t>Kaj je severni sij?</a:t>
            </a:r>
            <a:r>
              <a:rPr lang="sl-SI" sz="1800" dirty="0"/>
              <a:t> </a:t>
            </a:r>
            <a:r>
              <a:rPr lang="sl-SI" sz="1800" dirty="0" smtClean="0"/>
              <a:t>Opiši</a:t>
            </a:r>
            <a:endParaRPr lang="sl-SI" sz="1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6096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1"/>
            <a:ext cx="616902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4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7000"/>
              </a:lnSpc>
              <a:buFont typeface="+mj-lt"/>
              <a:buAutoNum type="arabicPeriod"/>
            </a:pPr>
            <a:r>
              <a:rPr lang="sl-SI" dirty="0">
                <a:ea typeface="Calibri"/>
                <a:cs typeface="Times New Roman"/>
              </a:rPr>
              <a:t>Nordijske države: Švedska, Norveška, Finska, Islandija in Danska.</a:t>
            </a:r>
          </a:p>
          <a:p>
            <a:pPr lvl="0">
              <a:lnSpc>
                <a:spcPct val="107000"/>
              </a:lnSpc>
              <a:buFont typeface="+mj-lt"/>
              <a:buAutoNum type="arabicPeriod"/>
            </a:pPr>
            <a:r>
              <a:rPr lang="sl-SI" dirty="0">
                <a:ea typeface="Calibri"/>
                <a:cs typeface="Times New Roman"/>
              </a:rPr>
              <a:t>Pribaltske države: Estonija, Latvija, Litva.</a:t>
            </a:r>
          </a:p>
          <a:p>
            <a:pPr lvl="0">
              <a:lnSpc>
                <a:spcPct val="107000"/>
              </a:lnSpc>
              <a:buFont typeface="+mj-lt"/>
              <a:buAutoNum type="arabicPeriod"/>
            </a:pPr>
            <a:r>
              <a:rPr lang="sl-SI" dirty="0">
                <a:ea typeface="Calibri"/>
                <a:cs typeface="Times New Roman"/>
              </a:rPr>
              <a:t>Zmerno topli pas prehaja v mrzli – polarni pas.</a:t>
            </a:r>
          </a:p>
          <a:p>
            <a:pPr lvl="0">
              <a:lnSpc>
                <a:spcPct val="107000"/>
              </a:lnSpc>
              <a:buFont typeface="+mj-lt"/>
              <a:buAutoNum type="arabicPeriod"/>
            </a:pPr>
            <a:r>
              <a:rPr lang="sl-SI" dirty="0">
                <a:ea typeface="Calibri"/>
                <a:cs typeface="Times New Roman"/>
              </a:rPr>
              <a:t>Podnebja: tundrsko (v hladnem pasu),oceansko, gorsko in vpliv celinskega podnebja.</a:t>
            </a:r>
          </a:p>
          <a:p>
            <a:pPr lvl="0">
              <a:lnSpc>
                <a:spcPct val="107000"/>
              </a:lnSpc>
              <a:buFont typeface="+mj-lt"/>
              <a:buAutoNum type="arabicPeriod"/>
            </a:pPr>
            <a:r>
              <a:rPr lang="sl-SI" dirty="0">
                <a:ea typeface="Calibri"/>
                <a:cs typeface="Times New Roman"/>
              </a:rPr>
              <a:t>Polarni dan in noč.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dirty="0">
              <a:ea typeface="Calibri"/>
              <a:cs typeface="Times New Roman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SEVERNA EVROPA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1525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53624" cy="521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NORDIJSKE IN PRIBALTSKE DRŽAVE </a:t>
            </a:r>
            <a:endParaRPr lang="sl-SI" sz="320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Nordijske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l-SI" dirty="0" smtClean="0"/>
              <a:t>Pribaltske države</a:t>
            </a:r>
            <a:endParaRPr lang="sl-SI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09827"/>
            <a:ext cx="3169605" cy="384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6"/>
          <a:stretch/>
        </p:blipFill>
        <p:spPr bwMode="auto">
          <a:xfrm>
            <a:off x="467544" y="1246338"/>
            <a:ext cx="4184852" cy="405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PODNEBJA SEVERNE EVROPE</a:t>
            </a:r>
            <a:endParaRPr lang="sl-SI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048672" cy="461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2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TUNDRA</a:t>
            </a:r>
            <a:endParaRPr lang="sl-S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84" y="1481138"/>
            <a:ext cx="682303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9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710658" cy="35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539722"/>
            <a:ext cx="5061137" cy="379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TAJGA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590365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76" y="1988840"/>
            <a:ext cx="5552322" cy="42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3"/>
            <a:ext cx="6861490" cy="480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Zaradi hladnega podnebja je poselitev redka. Gostejša je na jugu, tam so tudi obdelovalne površine.</a:t>
            </a:r>
            <a:endParaRPr lang="sl-SI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6346486" cy="39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57181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7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54141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88668"/>
            <a:ext cx="5553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537324" cy="34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32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Nordkapp ali Severni rt je najsevernejša točka Evrope (poišči ga na zemljevidu)</a:t>
            </a:r>
            <a:endParaRPr lang="sl-SI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6352583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17" y="3068960"/>
            <a:ext cx="5028778" cy="341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8" y="1257331"/>
            <a:ext cx="6980237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7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ekanje">
  <a:themeElements>
    <a:clrScheme name="Stek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k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tek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110</TotalTime>
  <Words>208</Words>
  <Application>Microsoft Office PowerPoint</Application>
  <PresentationFormat>Diaprojekcija na zaslonu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Stekanje</vt:lpstr>
      <vt:lpstr>PowerPointova predstavitev</vt:lpstr>
      <vt:lpstr>NORDIJSKE IN PRIBALTSKE DRŽAVE </vt:lpstr>
      <vt:lpstr>PODNEBJA SEVERNE EVROPE</vt:lpstr>
      <vt:lpstr>TUNDRA</vt:lpstr>
      <vt:lpstr>PowerPointova predstavitev</vt:lpstr>
      <vt:lpstr>TAJGA</vt:lpstr>
      <vt:lpstr>Zaradi hladnega podnebja je poselitev redka. Gostejša je na jugu, tam so tudi obdelovalne površine.</vt:lpstr>
      <vt:lpstr>PowerPointova predstavitev</vt:lpstr>
      <vt:lpstr>Nordkapp ali Severni rt je najsevernejša točka Evrope (poišči ga na zemljevidu)</vt:lpstr>
      <vt:lpstr>POLARNI DAN IN NOČ</vt:lpstr>
      <vt:lpstr>PowerPointova predstavitev</vt:lpstr>
      <vt:lpstr>Kaj je severni sij? Opiši</vt:lpstr>
      <vt:lpstr>SEVERNA EVROPA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SEVERNA EVROPA</dc:title>
  <dc:creator>Uporabnik</dc:creator>
  <cp:lastModifiedBy>Sonja</cp:lastModifiedBy>
  <cp:revision>12</cp:revision>
  <dcterms:created xsi:type="dcterms:W3CDTF">2015-01-12T11:10:58Z</dcterms:created>
  <dcterms:modified xsi:type="dcterms:W3CDTF">2020-04-21T05:05:24Z</dcterms:modified>
</cp:coreProperties>
</file>