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5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170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46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193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0916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237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908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641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555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665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459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0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979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538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204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264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3829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67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15.m4a"/><Relationship Id="rId7" Type="http://schemas.openxmlformats.org/officeDocument/2006/relationships/image" Target="../media/image8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../media/media17.m4a"/><Relationship Id="rId7" Type="http://schemas.openxmlformats.org/officeDocument/2006/relationships/image" Target="../media/image8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HaDDsT9IAW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media" Target="../media/media3.m4a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5.m4a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7.m4a"/><Relationship Id="rId7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9.m4a"/><Relationship Id="rId7" Type="http://schemas.openxmlformats.org/officeDocument/2006/relationships/image" Target="../media/image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1.m4a"/><Relationship Id="rId7" Type="http://schemas.openxmlformats.org/officeDocument/2006/relationships/image" Target="../media/image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media" Target="../media/media13.m4a"/><Relationship Id="rId7" Type="http://schemas.openxmlformats.org/officeDocument/2006/relationships/image" Target="../media/image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Brown </a:t>
            </a:r>
            <a:r>
              <a:rPr lang="sl-SI" dirty="0" err="1" smtClean="0"/>
              <a:t>bear</a:t>
            </a:r>
            <a:r>
              <a:rPr lang="sl-SI" dirty="0" smtClean="0"/>
              <a:t>, </a:t>
            </a:r>
            <a:r>
              <a:rPr lang="sl-SI" dirty="0" err="1" smtClean="0"/>
              <a:t>brown</a:t>
            </a:r>
            <a:r>
              <a:rPr lang="sl-SI" dirty="0" smtClean="0"/>
              <a:t> </a:t>
            </a:r>
            <a:r>
              <a:rPr lang="sl-SI" dirty="0" err="1" smtClean="0"/>
              <a:t>bear</a:t>
            </a:r>
            <a:r>
              <a:rPr lang="sl-SI" dirty="0" smtClean="0"/>
              <a:t> </a:t>
            </a:r>
            <a:r>
              <a:rPr lang="sl-SI" dirty="0" err="1" smtClean="0"/>
              <a:t>what</a:t>
            </a:r>
            <a:r>
              <a:rPr lang="sl-SI" dirty="0" smtClean="0"/>
              <a:t> do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see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1</a:t>
            </a:r>
            <a:r>
              <a:rPr lang="sl-SI" dirty="0" smtClean="0"/>
              <a:t>. razred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875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COLOUR IS THE DOG?</a:t>
            </a:r>
            <a:endParaRPr lang="sl-SI" dirty="0"/>
          </a:p>
        </p:txBody>
      </p:sp>
      <p:pic>
        <p:nvPicPr>
          <p:cNvPr id="4" name="Picture 2" descr="Brown Bear Brown Bear What Do You See Coloring Page - Coloring Ho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2" t="68092" r="37679" b="18620"/>
          <a:stretch/>
        </p:blipFill>
        <p:spPr bwMode="auto">
          <a:xfrm>
            <a:off x="2593667" y="4358422"/>
            <a:ext cx="2030761" cy="150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9388" y="1084712"/>
            <a:ext cx="487363" cy="487363"/>
          </a:xfrm>
          <a:prstGeom prst="rect">
            <a:avLst/>
          </a:prstGeom>
        </p:spPr>
      </p:pic>
      <p:pic>
        <p:nvPicPr>
          <p:cNvPr id="10242" name="Picture 2" descr="Eric Carle 'Brown Bear Character Art White Dog' Canvas Art - Multi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94" y="2126850"/>
            <a:ext cx="4463143" cy="44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32919" y="30364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COLOUR IS THE CAT? </a:t>
            </a:r>
            <a:endParaRPr lang="sl-SI" dirty="0"/>
          </a:p>
        </p:txBody>
      </p:sp>
      <p:pic>
        <p:nvPicPr>
          <p:cNvPr id="4" name="Picture 2" descr="Brown Bear Brown Bear What Do You See Coloring Page - Coloring Ho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5337" y="2052638"/>
            <a:ext cx="324310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44554" y="963839"/>
            <a:ext cx="487363" cy="487363"/>
          </a:xfrm>
          <a:prstGeom prst="rect">
            <a:avLst/>
          </a:prstGeom>
        </p:spPr>
      </p:pic>
      <p:pic>
        <p:nvPicPr>
          <p:cNvPr id="7170" name="Picture 2" descr="Brown Bear Tells a Story | Purple cat, Eric carle, Brown be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01" y="2187601"/>
            <a:ext cx="5471648" cy="37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67546" y="46350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56" t="3631" r="14634" b="3631"/>
          <a:stretch/>
        </p:blipFill>
        <p:spPr>
          <a:xfrm>
            <a:off x="3608614" y="188342"/>
            <a:ext cx="4800601" cy="63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Brown </a:t>
            </a:r>
            <a:r>
              <a:rPr lang="sl-SI" dirty="0" err="1" smtClean="0"/>
              <a:t>bear</a:t>
            </a:r>
            <a:r>
              <a:rPr lang="sl-SI" dirty="0" smtClean="0"/>
              <a:t>, </a:t>
            </a:r>
            <a:r>
              <a:rPr lang="sl-SI" dirty="0" err="1" smtClean="0"/>
              <a:t>brown</a:t>
            </a:r>
            <a:r>
              <a:rPr lang="sl-SI" dirty="0" smtClean="0"/>
              <a:t> </a:t>
            </a:r>
            <a:r>
              <a:rPr lang="sl-SI" dirty="0" err="1" smtClean="0"/>
              <a:t>bear</a:t>
            </a:r>
            <a:r>
              <a:rPr lang="sl-SI" dirty="0" smtClean="0"/>
              <a:t> </a:t>
            </a:r>
            <a:r>
              <a:rPr lang="sl-SI" dirty="0" err="1" smtClean="0"/>
              <a:t>what</a:t>
            </a:r>
            <a:r>
              <a:rPr lang="sl-SI" dirty="0" smtClean="0"/>
              <a:t> do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see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https://www.youtube.com/watch?v=HaDDsT9IAWc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908" y="2201334"/>
            <a:ext cx="3189254" cy="44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DO YOU REMEMBER THE COLOUR OF THE ANIMALS?</a:t>
            </a:r>
            <a:endParaRPr lang="sl-SI" dirty="0"/>
          </a:p>
        </p:txBody>
      </p:sp>
      <p:pic>
        <p:nvPicPr>
          <p:cNvPr id="1026" name="Picture 2" descr="Brown Bear Brown Bear What Do You See Coloring Page - Coloring Ho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7" t="10809" r="10497" b="10896"/>
          <a:stretch/>
        </p:blipFill>
        <p:spPr bwMode="auto">
          <a:xfrm>
            <a:off x="7264400" y="1152983"/>
            <a:ext cx="4148667" cy="54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0462" y="13992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COLOUR IS THE BEAR?</a:t>
            </a:r>
            <a:endParaRPr lang="sl-SI" dirty="0"/>
          </a:p>
        </p:txBody>
      </p:sp>
      <p:pic>
        <p:nvPicPr>
          <p:cNvPr id="2050" name="Picture 2" descr="Brown Bear Brown Bear What Do You See Coloring Page - Coloring Ho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5337" y="2052638"/>
            <a:ext cx="324310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6508" y="1181553"/>
            <a:ext cx="487363" cy="487363"/>
          </a:xfrm>
          <a:prstGeom prst="rect">
            <a:avLst/>
          </a:prstGeom>
        </p:spPr>
      </p:pic>
      <p:pic>
        <p:nvPicPr>
          <p:cNvPr id="2052" name="Picture 4" descr="Free Brown Bear Clipart, Download Free Clip Art, Free Clip Art on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23" y="2216400"/>
            <a:ext cx="48768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18175" y="3768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 COLOUR IS THE BIRD?</a:t>
            </a:r>
            <a:endParaRPr lang="sl-SI" dirty="0"/>
          </a:p>
        </p:txBody>
      </p:sp>
      <p:pic>
        <p:nvPicPr>
          <p:cNvPr id="3074" name="Picture 2" descr="Brown Bear Brown Bear What Do You See Coloring Page - Coloring Ho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6" t="17156" r="37966" b="66899"/>
          <a:stretch/>
        </p:blipFill>
        <p:spPr bwMode="auto">
          <a:xfrm>
            <a:off x="5109755" y="2203270"/>
            <a:ext cx="2806336" cy="24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92896" y="1084712"/>
            <a:ext cx="487363" cy="487363"/>
          </a:xfrm>
          <a:prstGeom prst="rect">
            <a:avLst/>
          </a:prstGeom>
        </p:spPr>
      </p:pic>
      <p:pic>
        <p:nvPicPr>
          <p:cNvPr id="3076" name="Picture 4" descr="Transparent Red Bird Clipart, HD Png Download - kind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87" y="2014194"/>
            <a:ext cx="3937454" cy="30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1456" y="3206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COLOUR IS THE </a:t>
            </a:r>
            <a:r>
              <a:rPr lang="sl-SI" dirty="0" smtClean="0"/>
              <a:t>FROG?</a:t>
            </a:r>
            <a:endParaRPr lang="sl-SI" dirty="0"/>
          </a:p>
        </p:txBody>
      </p:sp>
      <p:pic>
        <p:nvPicPr>
          <p:cNvPr id="4098" name="Picture 2" descr="Brown Bear Brown Bear What Do You See Coloring Page - Coloring Ho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7" t="43953" r="13788" b="44088"/>
          <a:stretch/>
        </p:blipFill>
        <p:spPr bwMode="auto">
          <a:xfrm>
            <a:off x="4833255" y="2664823"/>
            <a:ext cx="3108962" cy="20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6771" y="1084712"/>
            <a:ext cx="487363" cy="487363"/>
          </a:xfrm>
          <a:prstGeom prst="rect">
            <a:avLst/>
          </a:prstGeom>
        </p:spPr>
      </p:pic>
      <p:sp>
        <p:nvSpPr>
          <p:cNvPr id="5" name="AutoShape 4" descr="Green frog clipart free clipart images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4" name="Picture 8" descr="Jump Like A Frog - Or Jump Over A Frog | Frog pictures, Clip art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07" y="1708920"/>
            <a:ext cx="4407716" cy="43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COLOUR IS THE </a:t>
            </a:r>
            <a:r>
              <a:rPr lang="sl-SI" dirty="0" smtClean="0"/>
              <a:t>HORSE? </a:t>
            </a:r>
            <a:endParaRPr lang="sl-SI" dirty="0"/>
          </a:p>
        </p:txBody>
      </p:sp>
      <p:pic>
        <p:nvPicPr>
          <p:cNvPr id="5122" name="Picture 2" descr="Brown Bear Brown Bear What Do You See Coloring Page - Coloring Ho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4" t="68452" r="13878" b="18929"/>
          <a:stretch/>
        </p:blipFill>
        <p:spPr bwMode="auto">
          <a:xfrm>
            <a:off x="3310710" y="2621280"/>
            <a:ext cx="3081381" cy="21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53857" y="1181553"/>
            <a:ext cx="487363" cy="487363"/>
          </a:xfrm>
          <a:prstGeom prst="rect">
            <a:avLst/>
          </a:prstGeom>
        </p:spPr>
      </p:pic>
      <p:pic>
        <p:nvPicPr>
          <p:cNvPr id="5124" name="Picture 4" descr="Blue Horse Cliparts Free Download Clip Art - WebComicms.N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17" y="2518207"/>
            <a:ext cx="3893910" cy="227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51400" y="30103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COLOUR IS THE </a:t>
            </a:r>
            <a:r>
              <a:rPr lang="sl-SI" dirty="0" smtClean="0"/>
              <a:t>SHEEP? </a:t>
            </a:r>
            <a:endParaRPr lang="sl-SI" dirty="0"/>
          </a:p>
        </p:txBody>
      </p:sp>
      <p:pic>
        <p:nvPicPr>
          <p:cNvPr id="6146" name="Picture 2" descr="Brown Bear Brown Bear What Do You See Coloring Page - Coloring Ho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5337" y="2052638"/>
            <a:ext cx="324310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31936" y="1242514"/>
            <a:ext cx="487363" cy="487363"/>
          </a:xfrm>
          <a:prstGeom prst="rect">
            <a:avLst/>
          </a:prstGeom>
        </p:spPr>
      </p:pic>
      <p:pic>
        <p:nvPicPr>
          <p:cNvPr id="6150" name="Picture 6" descr="Black Sheep Clipart | Clipart Panda - Free Clipart Images | Black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64" y="3105989"/>
            <a:ext cx="4574592" cy="32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5400" y="40553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WHAT COLOUR IS THE </a:t>
            </a:r>
            <a:r>
              <a:rPr lang="sl-SI" dirty="0" smtClean="0"/>
              <a:t>DUCK? </a:t>
            </a:r>
            <a:endParaRPr lang="sl-SI" dirty="0"/>
          </a:p>
        </p:txBody>
      </p:sp>
      <p:pic>
        <p:nvPicPr>
          <p:cNvPr id="4" name="Picture 2" descr="Brown Bear Brown Bear What Do You See Coloring Page - Coloring Ho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5337" y="2052638"/>
            <a:ext cx="324310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0645" y="1084712"/>
            <a:ext cx="487363" cy="487363"/>
          </a:xfrm>
          <a:prstGeom prst="rect">
            <a:avLst/>
          </a:prstGeom>
        </p:spPr>
      </p:pic>
      <p:pic>
        <p:nvPicPr>
          <p:cNvPr id="9218" name="Picture 2" descr="Brown Bear Character Yellow Duck' by Eric Carle Painting Print on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93" y="2342015"/>
            <a:ext cx="3806825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60086" y="36547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</TotalTime>
  <Words>83</Words>
  <Application>Microsoft Office PowerPoint</Application>
  <PresentationFormat>Širokozaslonsko</PresentationFormat>
  <Paragraphs>15</Paragraphs>
  <Slides>12</Slides>
  <Notes>0</Notes>
  <HiddenSlides>0</HiddenSlides>
  <MMClips>17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Brown bear, brown bear what do you see?</vt:lpstr>
      <vt:lpstr>Brown bear, brown bear what do you see?</vt:lpstr>
      <vt:lpstr>DO YOU REMEMBER THE COLOUR OF THE ANIMALS?</vt:lpstr>
      <vt:lpstr>WHAT COLOUR IS THE BEAR?</vt:lpstr>
      <vt:lpstr>WHAT COLOUR IS THE BIRD?</vt:lpstr>
      <vt:lpstr>WHAT COLOUR IS THE FROG?</vt:lpstr>
      <vt:lpstr>WHAT COLOUR IS THE HORSE? </vt:lpstr>
      <vt:lpstr>WHAT COLOUR IS THE SHEEP? </vt:lpstr>
      <vt:lpstr>WHAT COLOUR IS THE DUCK? </vt:lpstr>
      <vt:lpstr>WHAT COLOUR IS THE DOG?</vt:lpstr>
      <vt:lpstr>WHAT COLOUR IS THE CAT?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Uporabnik</dc:creator>
  <cp:lastModifiedBy>Nina</cp:lastModifiedBy>
  <cp:revision>10</cp:revision>
  <dcterms:created xsi:type="dcterms:W3CDTF">2020-04-13T12:36:46Z</dcterms:created>
  <dcterms:modified xsi:type="dcterms:W3CDTF">2020-04-21T17:42:13Z</dcterms:modified>
</cp:coreProperties>
</file>