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7" r:id="rId5"/>
    <p:sldId id="258" r:id="rId6"/>
    <p:sldId id="282" r:id="rId7"/>
    <p:sldId id="283" r:id="rId8"/>
    <p:sldId id="278" r:id="rId9"/>
    <p:sldId id="270" r:id="rId10"/>
    <p:sldId id="269" r:id="rId11"/>
    <p:sldId id="275" r:id="rId12"/>
    <p:sldId id="277" r:id="rId13"/>
    <p:sldId id="280" r:id="rId14"/>
    <p:sldId id="279" r:id="rId15"/>
    <p:sldId id="281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4/21/2020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image" Target="../media/image16.jpe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ANGLEŠČINA 1. RAZRED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Koliko že znamo?</a:t>
            </a:r>
            <a:endParaRPr lang="en-US" dirty="0"/>
          </a:p>
        </p:txBody>
      </p:sp>
      <p:pic>
        <p:nvPicPr>
          <p:cNvPr id="4" name="Slika 3">
            <a:hlinkClick r:id="" action="ppaction://media"/>
            <a:extLst>
              <a:ext uri="{FF2B5EF4-FFF2-40B4-BE49-F238E27FC236}">
                <a16:creationId xmlns:a16="http://schemas.microsoft.com/office/drawing/2014/main" id="{84AFD501-2040-4F53-8488-C67A93AC2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Rešitve. Dve živali sta odveč.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sl-SI" dirty="0"/>
              <a:t>I </a:t>
            </a:r>
            <a:r>
              <a:rPr lang="sl-SI" dirty="0" err="1"/>
              <a:t>have</a:t>
            </a:r>
            <a:r>
              <a:rPr lang="sl-SI" dirty="0"/>
              <a:t> </a:t>
            </a:r>
            <a:r>
              <a:rPr lang="sl-SI" dirty="0" err="1"/>
              <a:t>got</a:t>
            </a:r>
            <a:r>
              <a:rPr lang="sl-SI" dirty="0"/>
              <a:t> a dog. </a:t>
            </a:r>
          </a:p>
          <a:p>
            <a:pPr lvl="0"/>
            <a:endParaRPr lang="sl-SI" dirty="0"/>
          </a:p>
          <a:p>
            <a:pPr lvl="0"/>
            <a:endParaRPr lang="sl-SI" dirty="0"/>
          </a:p>
          <a:p>
            <a:pPr lvl="0"/>
            <a:r>
              <a:rPr lang="sl-SI" dirty="0"/>
              <a:t>I </a:t>
            </a:r>
            <a:r>
              <a:rPr lang="sl-SI" dirty="0" err="1"/>
              <a:t>have</a:t>
            </a:r>
            <a:r>
              <a:rPr lang="sl-SI" dirty="0"/>
              <a:t> </a:t>
            </a:r>
            <a:r>
              <a:rPr lang="sl-SI" dirty="0" err="1"/>
              <a:t>got</a:t>
            </a:r>
            <a:r>
              <a:rPr lang="sl-SI" dirty="0"/>
              <a:t> a </a:t>
            </a:r>
            <a:r>
              <a:rPr lang="sl-SI" dirty="0" err="1"/>
              <a:t>snake</a:t>
            </a:r>
            <a:r>
              <a:rPr lang="sl-SI" dirty="0"/>
              <a:t>. </a:t>
            </a:r>
          </a:p>
          <a:p>
            <a:pPr lvl="0"/>
            <a:endParaRPr lang="sl-SI" dirty="0"/>
          </a:p>
          <a:p>
            <a:pPr lvl="0"/>
            <a:endParaRPr lang="sl-SI" dirty="0"/>
          </a:p>
          <a:p>
            <a:pPr lvl="0"/>
            <a:r>
              <a:rPr lang="sl-SI" dirty="0"/>
              <a:t>I </a:t>
            </a:r>
            <a:r>
              <a:rPr lang="sl-SI" dirty="0" err="1"/>
              <a:t>have</a:t>
            </a:r>
            <a:r>
              <a:rPr lang="sl-SI" dirty="0"/>
              <a:t> </a:t>
            </a:r>
            <a:r>
              <a:rPr lang="sl-SI" dirty="0" err="1"/>
              <a:t>got</a:t>
            </a:r>
            <a:r>
              <a:rPr lang="sl-SI" dirty="0"/>
              <a:t> a </a:t>
            </a:r>
            <a:r>
              <a:rPr lang="sl-SI" dirty="0" err="1"/>
              <a:t>cat</a:t>
            </a:r>
            <a:r>
              <a:rPr lang="sl-SI" dirty="0"/>
              <a:t>.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Picture 4" descr="A Study Linking 'Girls' and Cats Draws Jeers, Then Disappears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r="20470"/>
          <a:stretch/>
        </p:blipFill>
        <p:spPr bwMode="auto">
          <a:xfrm>
            <a:off x="8999562" y="4077072"/>
            <a:ext cx="1047750" cy="1057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PetMD Mobile - What to Do If Your Pet Snake Bites You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5"/>
          <a:stretch/>
        </p:blipFill>
        <p:spPr bwMode="auto">
          <a:xfrm>
            <a:off x="8904312" y="2484733"/>
            <a:ext cx="1285875" cy="1085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he top trending dog breeds of 2019, according to Google - Insider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t="10335" r="16407" b="12454"/>
          <a:stretch/>
        </p:blipFill>
        <p:spPr bwMode="auto">
          <a:xfrm>
            <a:off x="8904312" y="1299845"/>
            <a:ext cx="1238250" cy="1051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mazon.com: Canary Bird Sounds: Appstore for Androi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49280"/>
            <a:ext cx="11049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hort-Haired Hamster | small pet Hamsters, Guinea Pigs &amp; More ...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7" r="7505" b="5231"/>
          <a:stretch/>
        </p:blipFill>
        <p:spPr bwMode="auto">
          <a:xfrm>
            <a:off x="2917826" y="2754979"/>
            <a:ext cx="1052830" cy="970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2006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Pozorno poslušaj in pokaži na pravilno sličico.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6" t="26821" r="35688"/>
          <a:stretch/>
        </p:blipFill>
        <p:spPr bwMode="auto">
          <a:xfrm>
            <a:off x="4771113" y="3179180"/>
            <a:ext cx="2042062" cy="18588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Little Folk Visuals Eric Carle Flannelboard Set, Brown Bear, Brown ...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8" t="72751" r="34193"/>
          <a:stretch/>
        </p:blipFill>
        <p:spPr bwMode="auto">
          <a:xfrm>
            <a:off x="8882609" y="827871"/>
            <a:ext cx="2917660" cy="22512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9" t="12070" r="2623" b="-3353"/>
          <a:stretch/>
        </p:blipFill>
        <p:spPr bwMode="auto">
          <a:xfrm>
            <a:off x="1701440" y="1557655"/>
            <a:ext cx="2312903" cy="21787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Little Folk Visuals Eric Carle Flannelboard Set, Brown Bear, Brown ...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4" t="72751"/>
          <a:stretch/>
        </p:blipFill>
        <p:spPr bwMode="auto">
          <a:xfrm>
            <a:off x="2135560" y="4221088"/>
            <a:ext cx="2298060" cy="2087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ittle Folk Visuals Eric Carle Flannelboard Set, Brown Bear, Brown ...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t="71924" r="67604" b="2778"/>
          <a:stretch/>
        </p:blipFill>
        <p:spPr bwMode="auto">
          <a:xfrm>
            <a:off x="7213300" y="3695686"/>
            <a:ext cx="2520280" cy="20176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2F5DA2DF-D77B-46B1-94CD-F53388EF9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7482" y="2443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0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Rešitve.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dirty="0"/>
              <a:t>I </a:t>
            </a:r>
            <a:r>
              <a:rPr lang="sl-SI" dirty="0" err="1"/>
              <a:t>see</a:t>
            </a:r>
            <a:r>
              <a:rPr lang="sl-SI" dirty="0"/>
              <a:t> a </a:t>
            </a:r>
            <a:r>
              <a:rPr lang="sl-SI" dirty="0" err="1"/>
              <a:t>techer</a:t>
            </a:r>
            <a:r>
              <a:rPr lang="sl-SI" dirty="0"/>
              <a:t> </a:t>
            </a:r>
            <a:r>
              <a:rPr lang="sl-SI" dirty="0" err="1"/>
              <a:t>looking</a:t>
            </a:r>
            <a:r>
              <a:rPr lang="sl-SI" dirty="0"/>
              <a:t> at me. </a:t>
            </a:r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I </a:t>
            </a:r>
            <a:r>
              <a:rPr lang="sl-SI" dirty="0" err="1"/>
              <a:t>see</a:t>
            </a:r>
            <a:r>
              <a:rPr lang="sl-SI" dirty="0"/>
              <a:t> a </a:t>
            </a:r>
            <a:r>
              <a:rPr lang="sl-SI" dirty="0" err="1"/>
              <a:t>green</a:t>
            </a:r>
            <a:r>
              <a:rPr lang="sl-SI" dirty="0"/>
              <a:t> </a:t>
            </a:r>
            <a:r>
              <a:rPr lang="sl-SI" dirty="0" err="1"/>
              <a:t>frog</a:t>
            </a:r>
            <a:r>
              <a:rPr lang="sl-SI" dirty="0"/>
              <a:t> </a:t>
            </a:r>
            <a:r>
              <a:rPr lang="sl-SI" dirty="0" err="1"/>
              <a:t>looking</a:t>
            </a:r>
            <a:r>
              <a:rPr lang="sl-SI" dirty="0"/>
              <a:t> at me. </a:t>
            </a:r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I </a:t>
            </a:r>
            <a:r>
              <a:rPr lang="sl-SI" dirty="0" err="1"/>
              <a:t>see</a:t>
            </a:r>
            <a:r>
              <a:rPr lang="sl-SI" dirty="0"/>
              <a:t> </a:t>
            </a:r>
            <a:r>
              <a:rPr lang="sl-SI" dirty="0" err="1"/>
              <a:t>children</a:t>
            </a:r>
            <a:r>
              <a:rPr lang="sl-SI" dirty="0"/>
              <a:t> </a:t>
            </a:r>
            <a:r>
              <a:rPr lang="sl-SI" dirty="0" err="1"/>
              <a:t>looking</a:t>
            </a:r>
            <a:r>
              <a:rPr lang="sl-SI" dirty="0"/>
              <a:t> at me.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l-SI" dirty="0"/>
              <a:t>I </a:t>
            </a:r>
            <a:r>
              <a:rPr lang="sl-SI" dirty="0" err="1"/>
              <a:t>see</a:t>
            </a:r>
            <a:r>
              <a:rPr lang="sl-SI" dirty="0"/>
              <a:t> a </a:t>
            </a:r>
            <a:r>
              <a:rPr lang="sl-SI" dirty="0" err="1"/>
              <a:t>goldfish</a:t>
            </a:r>
            <a:r>
              <a:rPr lang="sl-SI" dirty="0"/>
              <a:t> </a:t>
            </a:r>
            <a:r>
              <a:rPr lang="sl-SI" dirty="0" err="1"/>
              <a:t>looking</a:t>
            </a:r>
            <a:r>
              <a:rPr lang="sl-SI" dirty="0"/>
              <a:t> at me.</a:t>
            </a:r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 I </a:t>
            </a:r>
            <a:r>
              <a:rPr lang="sl-SI" dirty="0" err="1"/>
              <a:t>see</a:t>
            </a:r>
            <a:r>
              <a:rPr lang="sl-SI" dirty="0"/>
              <a:t> a </a:t>
            </a:r>
            <a:r>
              <a:rPr lang="sl-SI" dirty="0" err="1"/>
              <a:t>yellow</a:t>
            </a:r>
            <a:r>
              <a:rPr lang="sl-SI" dirty="0"/>
              <a:t> </a:t>
            </a:r>
            <a:r>
              <a:rPr lang="sl-SI" dirty="0" err="1"/>
              <a:t>dock</a:t>
            </a:r>
            <a:r>
              <a:rPr lang="sl-SI" dirty="0"/>
              <a:t> </a:t>
            </a:r>
            <a:r>
              <a:rPr lang="sl-SI" dirty="0" err="1"/>
              <a:t>looking</a:t>
            </a:r>
            <a:r>
              <a:rPr lang="sl-SI" dirty="0"/>
              <a:t> at me. 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6" t="26821" r="35688"/>
          <a:stretch/>
        </p:blipFill>
        <p:spPr bwMode="auto">
          <a:xfrm>
            <a:off x="2999656" y="2708919"/>
            <a:ext cx="933529" cy="644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Little Folk Visuals Eric Carle Flannelboard Set, Brown Bear, Brown ..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8" t="72751" r="34193"/>
          <a:stretch/>
        </p:blipFill>
        <p:spPr bwMode="auto">
          <a:xfrm>
            <a:off x="5079777" y="4293096"/>
            <a:ext cx="1155194" cy="1108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9" t="12070" r="2623" b="-3353"/>
          <a:stretch/>
        </p:blipFill>
        <p:spPr bwMode="auto">
          <a:xfrm>
            <a:off x="8233488" y="3789040"/>
            <a:ext cx="1838325" cy="1296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Little Folk Visuals Eric Carle Flannelboard Set, Brown Bear, Brown ..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4" t="72751"/>
          <a:stretch/>
        </p:blipFill>
        <p:spPr bwMode="auto">
          <a:xfrm>
            <a:off x="9402722" y="2147692"/>
            <a:ext cx="1204084" cy="8832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ittle Folk Visuals Eric Carle Flannelboard Set, Brown Bear, Brown ..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t="71924" r="67604" b="2778"/>
          <a:stretch/>
        </p:blipFill>
        <p:spPr bwMode="auto">
          <a:xfrm>
            <a:off x="4606101" y="1052736"/>
            <a:ext cx="985843" cy="827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900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Konec.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Verjamem, ste bili uspešni.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7"/>
            <a:ext cx="3275856" cy="2434424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Če želite, lahko te vaje opravite še kdaj.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Lepe počitnice vam želi tvoja učiteljica angleščine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303912" y="225549"/>
            <a:ext cx="6696744" cy="4798233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C4463729-5795-4CD4-8F73-28ADAC0D7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1928" y="906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Dragi učenci.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2070720"/>
          </a:xfrm>
        </p:spPr>
        <p:txBody>
          <a:bodyPr>
            <a:normAutofit/>
          </a:bodyPr>
          <a:lstStyle/>
          <a:p>
            <a:r>
              <a:rPr lang="sl-SI" dirty="0"/>
              <a:t>Čaka vas pet zanimivih nalog. Poiščite znak za zvok in pozorno poslušajte. Vsak posnetek poslušajte vsaj dva krat. </a:t>
            </a:r>
          </a:p>
          <a:p>
            <a:r>
              <a:rPr lang="sl-SI" dirty="0"/>
              <a:t>Verjamem, da boste uspešni pri reševanju nalog. </a:t>
            </a:r>
            <a:endParaRPr lang="en-US" dirty="0"/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3DCB159E-0A4A-4FBC-8FA3-B2F404FFC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31409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Pozorno poslušaj in pokaži na pravo številko. </a:t>
            </a:r>
            <a:br>
              <a:rPr lang="sl-SI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Pictures of Number 1-10 | Free printable numbers, Numbers 1 10 ...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4" t="881" r="44103" b="54189"/>
          <a:stretch/>
        </p:blipFill>
        <p:spPr bwMode="auto">
          <a:xfrm>
            <a:off x="6045516" y="4209143"/>
            <a:ext cx="1922691" cy="23162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Pictures of Number 1-10 | Free printable numbers, Numbers 1 10 ...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1" r="63114" b="55070"/>
          <a:stretch/>
        </p:blipFill>
        <p:spPr bwMode="auto">
          <a:xfrm>
            <a:off x="9587217" y="1447800"/>
            <a:ext cx="1909383" cy="2005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4" r="331"/>
          <a:stretch/>
        </p:blipFill>
        <p:spPr bwMode="auto">
          <a:xfrm>
            <a:off x="906463" y="1585298"/>
            <a:ext cx="2138408" cy="21317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6"/>
          <a:stretch/>
        </p:blipFill>
        <p:spPr bwMode="auto">
          <a:xfrm>
            <a:off x="4824413" y="1563776"/>
            <a:ext cx="1322070" cy="22675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Pictures of Number 1-10 | Free printable numbers, Numbers 1 10 ...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0" b="55070"/>
          <a:stretch/>
        </p:blipFill>
        <p:spPr bwMode="auto">
          <a:xfrm>
            <a:off x="2407782" y="4221480"/>
            <a:ext cx="2248057" cy="23038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7" r="32519"/>
          <a:stretch/>
        </p:blipFill>
        <p:spPr bwMode="auto">
          <a:xfrm>
            <a:off x="7451680" y="1721958"/>
            <a:ext cx="1380624" cy="22831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B857B73F-4EC2-4D0B-A0AC-02B8F1906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4017" y="500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REŠITEV. Števila so si sledila v tem vrstnem redu. </a:t>
            </a:r>
            <a:br>
              <a:rPr lang="sl-SI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Pictures of Number 1-10 | Free printable numbers, Numbers 1 10 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4" t="881" r="44103" b="54189"/>
          <a:stretch/>
        </p:blipFill>
        <p:spPr bwMode="auto">
          <a:xfrm>
            <a:off x="3262441" y="1451520"/>
            <a:ext cx="1922691" cy="23162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Pictures of Number 1-10 | Free printable numbers, Numbers 1 10 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1" r="63114" b="55070"/>
          <a:stretch/>
        </p:blipFill>
        <p:spPr bwMode="auto">
          <a:xfrm>
            <a:off x="6232104" y="1500179"/>
            <a:ext cx="1909383" cy="2005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4" r="331"/>
          <a:stretch/>
        </p:blipFill>
        <p:spPr bwMode="auto">
          <a:xfrm>
            <a:off x="5185132" y="4330701"/>
            <a:ext cx="2138408" cy="21317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6"/>
          <a:stretch/>
        </p:blipFill>
        <p:spPr bwMode="auto">
          <a:xfrm>
            <a:off x="9711690" y="1500179"/>
            <a:ext cx="1322070" cy="22675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Pictures of Number 1-10 | Free printable numbers, Numbers 1 10 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0" b="55070"/>
          <a:stretch/>
        </p:blipFill>
        <p:spPr bwMode="auto">
          <a:xfrm>
            <a:off x="695400" y="1447800"/>
            <a:ext cx="2248057" cy="23038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7" r="32519"/>
          <a:stretch/>
        </p:blipFill>
        <p:spPr bwMode="auto">
          <a:xfrm>
            <a:off x="2572129" y="4125769"/>
            <a:ext cx="1380624" cy="22831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09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Pozorno poslušaj in pokaži na pravi okvirček. </a:t>
            </a:r>
            <a:br>
              <a:rPr lang="sl-SI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econdary Colours and Primary colors drawing free imag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8479" r="67462" b="50814"/>
          <a:stretch/>
        </p:blipFill>
        <p:spPr bwMode="auto">
          <a:xfrm>
            <a:off x="1991544" y="1887220"/>
            <a:ext cx="2273116" cy="2228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Secondary Colours and Primary colors drawing free imag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0" r="66765"/>
          <a:stretch/>
        </p:blipFill>
        <p:spPr bwMode="auto">
          <a:xfrm>
            <a:off x="9120336" y="980728"/>
            <a:ext cx="2232248" cy="2277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Secondary Colours and Primary colors drawing free image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3" t="59372"/>
          <a:stretch/>
        </p:blipFill>
        <p:spPr bwMode="auto">
          <a:xfrm>
            <a:off x="4162784" y="4177030"/>
            <a:ext cx="2863023" cy="1954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Secondary Colours and Primary colors drawing free image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3" t="8482" b="49534"/>
          <a:stretch/>
        </p:blipFill>
        <p:spPr bwMode="auto">
          <a:xfrm>
            <a:off x="4912258" y="1887603"/>
            <a:ext cx="2733243" cy="16753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Secondary Colours and Primary colors drawing free image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1" t="9309" r="34420" b="50071"/>
          <a:stretch/>
        </p:blipFill>
        <p:spPr bwMode="auto">
          <a:xfrm>
            <a:off x="7673405" y="3562985"/>
            <a:ext cx="1789547" cy="19478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7638988E-C78F-4263-95ED-4903D9193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13936" y="5920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Rešitve.  </a:t>
            </a:r>
            <a:br>
              <a:rPr lang="sl-SI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l-SI" dirty="0" err="1"/>
              <a:t>Blue</a:t>
            </a:r>
            <a:r>
              <a:rPr lang="sl-SI" dirty="0"/>
              <a:t>.</a:t>
            </a:r>
          </a:p>
          <a:p>
            <a:endParaRPr lang="sl-SI" dirty="0"/>
          </a:p>
          <a:p>
            <a:r>
              <a:rPr lang="sl-SI" dirty="0" err="1"/>
              <a:t>Green</a:t>
            </a:r>
            <a:r>
              <a:rPr lang="sl-SI" dirty="0"/>
              <a:t>. </a:t>
            </a:r>
          </a:p>
          <a:p>
            <a:endParaRPr lang="sl-SI" dirty="0"/>
          </a:p>
          <a:p>
            <a:endParaRPr lang="sl-SI" dirty="0"/>
          </a:p>
          <a:p>
            <a:r>
              <a:rPr lang="sl-SI" dirty="0" err="1"/>
              <a:t>Yellow</a:t>
            </a:r>
            <a:r>
              <a:rPr lang="sl-SI" dirty="0"/>
              <a:t>.</a:t>
            </a:r>
          </a:p>
          <a:p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l-SI" dirty="0"/>
              <a:t>Red.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 </a:t>
            </a:r>
          </a:p>
          <a:p>
            <a:r>
              <a:rPr lang="sl-SI" dirty="0" err="1"/>
              <a:t>Purple</a:t>
            </a:r>
            <a:r>
              <a:rPr lang="sl-SI" dirty="0"/>
              <a:t>.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Secondary Colours and Primary colors drawing free imag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8479" r="67462" b="50814"/>
          <a:stretch/>
        </p:blipFill>
        <p:spPr bwMode="auto">
          <a:xfrm>
            <a:off x="7734887" y="1273175"/>
            <a:ext cx="1092200" cy="1123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Secondary Colours and Primary colors drawing free imag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0" r="66765"/>
          <a:stretch/>
        </p:blipFill>
        <p:spPr bwMode="auto">
          <a:xfrm>
            <a:off x="2725372" y="2786574"/>
            <a:ext cx="1162050" cy="1125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Secondary Colours and Primary colors drawing free imag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3" t="59372"/>
          <a:stretch/>
        </p:blipFill>
        <p:spPr bwMode="auto">
          <a:xfrm>
            <a:off x="7712662" y="2740977"/>
            <a:ext cx="1114425" cy="1107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Secondary Colours and Primary colors drawing free imag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3" t="8482" b="49534"/>
          <a:stretch/>
        </p:blipFill>
        <p:spPr bwMode="auto">
          <a:xfrm>
            <a:off x="2855640" y="1273175"/>
            <a:ext cx="1075055" cy="1104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Secondary Colours and Primary colors drawing free image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1" t="9309" r="34420" b="50071"/>
          <a:stretch/>
        </p:blipFill>
        <p:spPr bwMode="auto">
          <a:xfrm>
            <a:off x="2804112" y="4279459"/>
            <a:ext cx="1083310" cy="11036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Poglej števila. Poslušaj, če so takšne barve, kot na  posnetku.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47800"/>
            <a:ext cx="9144000" cy="3855720"/>
          </a:xfrm>
        </p:spPr>
        <p:txBody>
          <a:bodyPr/>
          <a:lstStyle/>
          <a:p>
            <a:pPr marL="0" indent="0">
              <a:buNone/>
            </a:pPr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en-US" dirty="0"/>
          </a:p>
        </p:txBody>
      </p:sp>
      <p:pic>
        <p:nvPicPr>
          <p:cNvPr id="4" name="Picture 3" descr="Set colorful numbers cartoon kids figures number Vector Imag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4" t="45193" r="261" b="26073"/>
          <a:stretch/>
        </p:blipFill>
        <p:spPr bwMode="auto">
          <a:xfrm>
            <a:off x="2973040" y="3142613"/>
            <a:ext cx="2756183" cy="21826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Set colorful numbers cartoon kids figures number Vector Imag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8" t="47275" r="39793" b="23991"/>
          <a:stretch/>
        </p:blipFill>
        <p:spPr bwMode="auto">
          <a:xfrm>
            <a:off x="9608018" y="1355685"/>
            <a:ext cx="2119963" cy="18930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Set colorful numbers cartoon kids figures number Vector Imag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93" r="80151" b="26073"/>
          <a:stretch/>
        </p:blipFill>
        <p:spPr bwMode="auto">
          <a:xfrm>
            <a:off x="5221513" y="1387966"/>
            <a:ext cx="1748974" cy="15816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Set colorful numbers cartoon kids figures number Vector Imag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5" t="15962" r="-496" b="56731"/>
          <a:stretch/>
        </p:blipFill>
        <p:spPr bwMode="auto">
          <a:xfrm>
            <a:off x="8728563" y="3462121"/>
            <a:ext cx="2122825" cy="21415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Set colorful numbers cartoon kids figures number Vector Imag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1" t="15962" r="42602" b="56731"/>
          <a:stretch/>
        </p:blipFill>
        <p:spPr bwMode="auto">
          <a:xfrm>
            <a:off x="1641839" y="1540071"/>
            <a:ext cx="2048055" cy="13436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Set colorful numbers cartoon kids figures number Vector Imag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8" t="45193" r="23915" b="26073"/>
          <a:stretch/>
        </p:blipFill>
        <p:spPr bwMode="auto">
          <a:xfrm>
            <a:off x="6096000" y="3596965"/>
            <a:ext cx="1346947" cy="1591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osnet zvok">
            <a:hlinkClick r:id="" action="ppaction://media"/>
            <a:extLst>
              <a:ext uri="{FF2B5EF4-FFF2-40B4-BE49-F238E27FC236}">
                <a16:creationId xmlns:a16="http://schemas.microsoft.com/office/drawing/2014/main" id="{89390475-93B1-460D-815C-77B778243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96400" y="500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Rešitve.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  <a:p>
            <a:r>
              <a:rPr lang="sl-SI" dirty="0" err="1"/>
              <a:t>Number</a:t>
            </a:r>
            <a:r>
              <a:rPr lang="sl-SI" dirty="0"/>
              <a:t> </a:t>
            </a:r>
            <a:r>
              <a:rPr lang="sl-SI" dirty="0" err="1"/>
              <a:t>nine</a:t>
            </a:r>
            <a:r>
              <a:rPr lang="sl-SI" dirty="0"/>
              <a:t> is </a:t>
            </a:r>
            <a:r>
              <a:rPr lang="sl-SI" dirty="0" err="1"/>
              <a:t>green</a:t>
            </a:r>
            <a:r>
              <a:rPr lang="sl-SI" dirty="0"/>
              <a:t>. No. </a:t>
            </a:r>
            <a:r>
              <a:rPr lang="sl-SI" dirty="0" err="1"/>
              <a:t>It‘s</a:t>
            </a:r>
            <a:r>
              <a:rPr lang="sl-SI" dirty="0"/>
              <a:t> </a:t>
            </a:r>
            <a:r>
              <a:rPr lang="sl-SI" dirty="0" err="1"/>
              <a:t>purple</a:t>
            </a:r>
            <a:r>
              <a:rPr lang="sl-SI" dirty="0"/>
              <a:t>. </a:t>
            </a:r>
          </a:p>
          <a:p>
            <a:r>
              <a:rPr lang="sl-SI" dirty="0" err="1"/>
              <a:t>Number</a:t>
            </a:r>
            <a:r>
              <a:rPr lang="sl-SI" dirty="0"/>
              <a:t> </a:t>
            </a:r>
            <a:r>
              <a:rPr lang="sl-SI" dirty="0" err="1"/>
              <a:t>seven</a:t>
            </a:r>
            <a:r>
              <a:rPr lang="sl-SI" dirty="0"/>
              <a:t> is </a:t>
            </a:r>
            <a:r>
              <a:rPr lang="sl-SI" dirty="0" err="1"/>
              <a:t>orange</a:t>
            </a:r>
            <a:r>
              <a:rPr lang="sl-SI" dirty="0"/>
              <a:t>. No. </a:t>
            </a:r>
            <a:r>
              <a:rPr lang="sl-SI" dirty="0" err="1"/>
              <a:t>It‘s</a:t>
            </a:r>
            <a:r>
              <a:rPr lang="sl-SI" dirty="0"/>
              <a:t> </a:t>
            </a:r>
            <a:r>
              <a:rPr lang="sl-SI" dirty="0" err="1"/>
              <a:t>green</a:t>
            </a:r>
            <a:r>
              <a:rPr lang="sl-SI" dirty="0"/>
              <a:t>.</a:t>
            </a:r>
          </a:p>
          <a:p>
            <a:r>
              <a:rPr lang="sl-SI" dirty="0" err="1"/>
              <a:t>Numeber</a:t>
            </a:r>
            <a:r>
              <a:rPr lang="sl-SI" dirty="0"/>
              <a:t> </a:t>
            </a:r>
            <a:r>
              <a:rPr lang="sl-SI" dirty="0" err="1"/>
              <a:t>five</a:t>
            </a:r>
            <a:r>
              <a:rPr lang="sl-SI" dirty="0"/>
              <a:t> is red. </a:t>
            </a:r>
            <a:r>
              <a:rPr lang="sl-SI" dirty="0" err="1"/>
              <a:t>Yes</a:t>
            </a:r>
            <a:r>
              <a:rPr lang="sl-SI" dirty="0"/>
              <a:t>.</a:t>
            </a:r>
          </a:p>
          <a:p>
            <a:r>
              <a:rPr lang="sl-SI" dirty="0" err="1"/>
              <a:t>Number</a:t>
            </a:r>
            <a:r>
              <a:rPr lang="sl-SI" dirty="0"/>
              <a:t> </a:t>
            </a:r>
            <a:r>
              <a:rPr lang="sl-SI" dirty="0" err="1"/>
              <a:t>four</a:t>
            </a:r>
            <a:r>
              <a:rPr lang="sl-SI" dirty="0"/>
              <a:t> is pink. </a:t>
            </a:r>
            <a:r>
              <a:rPr lang="sl-SI" dirty="0" err="1"/>
              <a:t>Yes</a:t>
            </a:r>
            <a:r>
              <a:rPr lang="sl-SI" dirty="0"/>
              <a:t>.</a:t>
            </a:r>
          </a:p>
          <a:p>
            <a:r>
              <a:rPr lang="sl-SI" dirty="0" err="1"/>
              <a:t>Number</a:t>
            </a:r>
            <a:r>
              <a:rPr lang="sl-SI" dirty="0"/>
              <a:t> </a:t>
            </a:r>
            <a:r>
              <a:rPr lang="sl-SI" dirty="0" err="1"/>
              <a:t>two</a:t>
            </a:r>
            <a:r>
              <a:rPr lang="sl-SI" dirty="0"/>
              <a:t> is </a:t>
            </a:r>
            <a:r>
              <a:rPr lang="sl-SI" dirty="0" err="1"/>
              <a:t>black</a:t>
            </a:r>
            <a:r>
              <a:rPr lang="sl-SI" dirty="0"/>
              <a:t>. No. </a:t>
            </a:r>
            <a:r>
              <a:rPr lang="sl-SI" dirty="0" err="1"/>
              <a:t>It‘s</a:t>
            </a:r>
            <a:r>
              <a:rPr lang="sl-SI" dirty="0"/>
              <a:t> </a:t>
            </a:r>
            <a:r>
              <a:rPr lang="sl-SI" dirty="0" err="1"/>
              <a:t>orange</a:t>
            </a:r>
            <a:r>
              <a:rPr lang="sl-SI" dirty="0"/>
              <a:t>. </a:t>
            </a:r>
          </a:p>
          <a:p>
            <a:r>
              <a:rPr lang="sl-SI" dirty="0" err="1"/>
              <a:t>Number</a:t>
            </a:r>
            <a:r>
              <a:rPr lang="sl-SI" dirty="0"/>
              <a:t> </a:t>
            </a:r>
            <a:r>
              <a:rPr lang="sl-SI" dirty="0" err="1"/>
              <a:t>eight</a:t>
            </a:r>
            <a:r>
              <a:rPr lang="sl-SI" dirty="0"/>
              <a:t> is </a:t>
            </a:r>
            <a:r>
              <a:rPr lang="sl-SI" dirty="0" err="1"/>
              <a:t>white</a:t>
            </a:r>
            <a:r>
              <a:rPr lang="sl-SI" dirty="0"/>
              <a:t>. No. </a:t>
            </a:r>
            <a:r>
              <a:rPr lang="sl-SI" dirty="0" err="1"/>
              <a:t>It‘s</a:t>
            </a:r>
            <a:r>
              <a:rPr lang="sl-SI" dirty="0"/>
              <a:t> </a:t>
            </a:r>
            <a:r>
              <a:rPr lang="sl-SI" dirty="0" err="1"/>
              <a:t>blue</a:t>
            </a:r>
            <a:r>
              <a:rPr lang="sl-SI" dirty="0"/>
              <a:t>. 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en-US" dirty="0"/>
          </a:p>
        </p:txBody>
      </p:sp>
      <p:pic>
        <p:nvPicPr>
          <p:cNvPr id="4" name="Picture 3" descr="Set colorful numbers cartoon kids figures number Vector Ima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4" t="45193" r="261" b="26073"/>
          <a:stretch/>
        </p:blipFill>
        <p:spPr bwMode="auto">
          <a:xfrm>
            <a:off x="6069205" y="1583187"/>
            <a:ext cx="989330" cy="1003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Set colorful numbers cartoon kids figures number Vector Imag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8" t="47275" r="39793" b="23991"/>
          <a:stretch/>
        </p:blipFill>
        <p:spPr bwMode="auto">
          <a:xfrm>
            <a:off x="6483970" y="2540066"/>
            <a:ext cx="828675" cy="936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Set colorful numbers cartoon kids figures number Vector Ima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93" r="80151" b="26073"/>
          <a:stretch/>
        </p:blipFill>
        <p:spPr bwMode="auto">
          <a:xfrm>
            <a:off x="4886910" y="3140968"/>
            <a:ext cx="933450" cy="1072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Set colorful numbers cartoon kids figures number Vector Ima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5" t="15962" r="-496" b="56731"/>
          <a:stretch/>
        </p:blipFill>
        <p:spPr bwMode="auto">
          <a:xfrm>
            <a:off x="6917358" y="3265280"/>
            <a:ext cx="952500" cy="993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Set colorful numbers cartoon kids figures number Vector Ima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1" t="15962" r="42602" b="56731"/>
          <a:stretch/>
        </p:blipFill>
        <p:spPr bwMode="auto">
          <a:xfrm>
            <a:off x="6224024" y="3975188"/>
            <a:ext cx="790575" cy="9880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Set colorful numbers cartoon kids figures number Vector Ima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8" t="45193" r="23915" b="26073"/>
          <a:stretch/>
        </p:blipFill>
        <p:spPr bwMode="auto">
          <a:xfrm>
            <a:off x="7013450" y="4631712"/>
            <a:ext cx="809625" cy="1062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118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Pozorno poslušaj in pokaži na pravilno sličico.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</p:txBody>
      </p:sp>
      <p:pic>
        <p:nvPicPr>
          <p:cNvPr id="5" name="Picture 4" descr="A Study Linking 'Girls' and Cats Draws Jeers, Then Disappears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r="20470"/>
          <a:stretch/>
        </p:blipFill>
        <p:spPr bwMode="auto">
          <a:xfrm>
            <a:off x="1415480" y="1886267"/>
            <a:ext cx="2160240" cy="1650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PetMD Mobile - What to Do If Your Pet Snake Bites You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5"/>
          <a:stretch/>
        </p:blipFill>
        <p:spPr bwMode="auto">
          <a:xfrm>
            <a:off x="7484160" y="1669129"/>
            <a:ext cx="2490003" cy="15872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he top trending dog breeds of 2019, according to Google - Insider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t="10335" r="16407" b="12454"/>
          <a:stretch/>
        </p:blipFill>
        <p:spPr bwMode="auto">
          <a:xfrm>
            <a:off x="1555364" y="3914456"/>
            <a:ext cx="2164371" cy="20348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mazon.com: Canary Bird Sounds: Appstore for Androi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160" y="3756087"/>
            <a:ext cx="1732964" cy="219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hort-Haired Hamster | small pet Hamsters, Guinea Pigs &amp; More ...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7" r="7505" b="5231"/>
          <a:stretch/>
        </p:blipFill>
        <p:spPr bwMode="auto">
          <a:xfrm>
            <a:off x="4655840" y="2754979"/>
            <a:ext cx="1892215" cy="2075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osnet zvok">
            <a:hlinkClick r:id="" action="ppaction://media"/>
            <a:extLst>
              <a:ext uri="{FF2B5EF4-FFF2-40B4-BE49-F238E27FC236}">
                <a16:creationId xmlns:a16="http://schemas.microsoft.com/office/drawing/2014/main" id="{D6F37B17-5FD3-48DD-9F6B-8506329F4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7124" y="7823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schemas.microsoft.com/office/2006/documentManagement/types"/>
    <ds:schemaRef ds:uri="a4f35948-e619-41b3-aa29-22878b09cfd2"/>
    <ds:schemaRef ds:uri="http://purl.org/dc/elements/1.1/"/>
    <ds:schemaRef ds:uri="http://schemas.openxmlformats.org/package/2006/metadata/core-properties"/>
    <ds:schemaRef ds:uri="http://purl.org/dc/terms/"/>
    <ds:schemaRef ds:uri="40262f94-9f35-4ac3-9a90-690165a166b7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60</TotalTime>
  <Words>261</Words>
  <Application>Microsoft Office PowerPoint</Application>
  <PresentationFormat>Širokozaslonsko</PresentationFormat>
  <Paragraphs>59</Paragraphs>
  <Slides>13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6" baseType="lpstr">
      <vt:lpstr>Arial</vt:lpstr>
      <vt:lpstr>Times New Roman</vt:lpstr>
      <vt:lpstr>Children Friends 16x9</vt:lpstr>
      <vt:lpstr>ANGLEŠČINA 1. RAZRED</vt:lpstr>
      <vt:lpstr>Dragi učenci. </vt:lpstr>
      <vt:lpstr>Pozorno poslušaj in pokaži na pravo številko.  </vt:lpstr>
      <vt:lpstr>REŠITEV. Števila so si sledila v tem vrstnem redu.  </vt:lpstr>
      <vt:lpstr>Pozorno poslušaj in pokaži na pravi okvirček.  </vt:lpstr>
      <vt:lpstr>Rešitve.   </vt:lpstr>
      <vt:lpstr>Poglej števila. Poslušaj, če so takšne barve, kot na  posnetku.</vt:lpstr>
      <vt:lpstr>Rešitve. </vt:lpstr>
      <vt:lpstr>Pozorno poslušaj in pokaži na pravilno sličico. </vt:lpstr>
      <vt:lpstr>Rešitve. Dve živali sta odveč. </vt:lpstr>
      <vt:lpstr>Pozorno poslušaj in pokaži na pravilno sličico. </vt:lpstr>
      <vt:lpstr>Rešitve. </vt:lpstr>
      <vt:lpstr>Konec.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ANGLEŠČINA 1. RAZRED</dc:title>
  <dc:creator>Marjan Fekonja</dc:creator>
  <cp:keywords/>
  <cp:lastModifiedBy>Nina</cp:lastModifiedBy>
  <cp:revision>9</cp:revision>
  <dcterms:created xsi:type="dcterms:W3CDTF">2020-04-20T20:50:16Z</dcterms:created>
  <dcterms:modified xsi:type="dcterms:W3CDTF">2020-04-21T18:47:00Z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