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9624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97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47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4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4931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7266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024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89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14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6427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894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E8A9D6A-507E-466C-9E99-D4A4CD722459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F423303-ECA0-4932-A808-770F3BCAF98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610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no-muzej.si/sl/digitalne-zbirke/ljudska-glasbil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: zaokroženi diagonalni vogali 5">
            <a:extLst>
              <a:ext uri="{FF2B5EF4-FFF2-40B4-BE49-F238E27FC236}">
                <a16:creationId xmlns:a16="http://schemas.microsoft.com/office/drawing/2014/main" id="{B0E34A20-DD99-4514-AF2A-F00FB53BEAC4}"/>
              </a:ext>
            </a:extLst>
          </p:cNvPr>
          <p:cNvSpPr/>
          <p:nvPr/>
        </p:nvSpPr>
        <p:spPr>
          <a:xfrm>
            <a:off x="1930400" y="1605280"/>
            <a:ext cx="8493760" cy="3647440"/>
          </a:xfrm>
          <a:prstGeom prst="round2DiagRect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4. RAZRED</a:t>
            </a:r>
          </a:p>
          <a:p>
            <a:pPr algn="ctr"/>
            <a:endParaRPr lang="sl-SI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sl-SI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GLASBENA UMETNOST</a:t>
            </a:r>
            <a:br>
              <a:rPr lang="sl-SI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sl-SI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sl-SI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sl-SI" i="1" dirty="0">
                <a:solidFill>
                  <a:schemeClr val="tx1"/>
                </a:solidFill>
                <a:latin typeface="Century Gothic" panose="020B0502020202020204" pitchFamily="34" charset="0"/>
              </a:rPr>
              <a:t>NAVODILO ZA DELO DOMA</a:t>
            </a:r>
          </a:p>
          <a:p>
            <a:pPr algn="ctr"/>
            <a:endParaRPr lang="sl-SI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sl-SI" dirty="0">
                <a:solidFill>
                  <a:schemeClr val="tx1"/>
                </a:solidFill>
                <a:latin typeface="Century Gothic" panose="020B0502020202020204" pitchFamily="34" charset="0"/>
              </a:rPr>
              <a:t>20. 4. – 24. 4.</a:t>
            </a:r>
          </a:p>
        </p:txBody>
      </p:sp>
    </p:spTree>
    <p:extLst>
      <p:ext uri="{BB962C8B-B14F-4D97-AF65-F5344CB8AC3E}">
        <p14:creationId xmlns:p14="http://schemas.microsoft.com/office/powerpoint/2010/main" val="294493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tno-muzej.si/files/styles/section_image/public/oc/ljudska_glasbila/21834.jpg?itok=0Fa9Q8RK">
            <a:extLst>
              <a:ext uri="{FF2B5EF4-FFF2-40B4-BE49-F238E27FC236}">
                <a16:creationId xmlns:a16="http://schemas.microsoft.com/office/drawing/2014/main" id="{8D319B92-8327-4056-95D4-2F0E7003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03" y="1635760"/>
            <a:ext cx="4352201" cy="227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tno-muzej.si/files/styles/section_image/public/oc/ljudska_glasbila/21832.jpg?itok=jk-54pqo">
            <a:extLst>
              <a:ext uri="{FF2B5EF4-FFF2-40B4-BE49-F238E27FC236}">
                <a16:creationId xmlns:a16="http://schemas.microsoft.com/office/drawing/2014/main" id="{A22C2E20-328B-40CF-8363-1A5E11E8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40" y="4582160"/>
            <a:ext cx="45720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etno-muzej.si/files/styles/section_image/public/oc/ljudska_glasbila/21826.jpg?itok=5ZplfPN_">
            <a:extLst>
              <a:ext uri="{FF2B5EF4-FFF2-40B4-BE49-F238E27FC236}">
                <a16:creationId xmlns:a16="http://schemas.microsoft.com/office/drawing/2014/main" id="{5D975061-0483-47EB-9A0B-18481728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96" y="1635760"/>
            <a:ext cx="3834043" cy="22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E374AF7-D102-4719-8461-860D5A2F342F}"/>
              </a:ext>
            </a:extLst>
          </p:cNvPr>
          <p:cNvSpPr txBox="1"/>
          <p:nvPr/>
        </p:nvSpPr>
        <p:spPr>
          <a:xfrm>
            <a:off x="1757680" y="650241"/>
            <a:ext cx="483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FFC000"/>
                </a:solidFill>
              </a:rPr>
              <a:t>LJUDSKA GLASBILA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12E1F3C-7BE3-4809-9A6E-7CE94F4C82E9}"/>
              </a:ext>
            </a:extLst>
          </p:cNvPr>
          <p:cNvSpPr txBox="1"/>
          <p:nvPr/>
        </p:nvSpPr>
        <p:spPr>
          <a:xfrm>
            <a:off x="6731000" y="250131"/>
            <a:ext cx="5058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Century Gothic" panose="020B0502020202020204" pitchFamily="34" charset="0"/>
              </a:rPr>
              <a:t>Oglej si slike in imena ljudskih glasbil.</a:t>
            </a:r>
          </a:p>
          <a:p>
            <a:r>
              <a:rPr lang="sl-SI" sz="2000" dirty="0">
                <a:latin typeface="Century Gothic" panose="020B0502020202020204" pitchFamily="34" charset="0"/>
              </a:rPr>
              <a:t>Pomisli kako so ljudje igrali na te inštrumente. 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C373B78-3397-432F-84FC-5F1C1038DE94}"/>
              </a:ext>
            </a:extLst>
          </p:cNvPr>
          <p:cNvSpPr txBox="1"/>
          <p:nvPr/>
        </p:nvSpPr>
        <p:spPr>
          <a:xfrm>
            <a:off x="1101003" y="4128117"/>
            <a:ext cx="24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DRDRA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4CAC034-DF4C-4430-AD4F-828AED7907DB}"/>
              </a:ext>
            </a:extLst>
          </p:cNvPr>
          <p:cNvSpPr txBox="1"/>
          <p:nvPr/>
        </p:nvSpPr>
        <p:spPr>
          <a:xfrm>
            <a:off x="9030242" y="6194028"/>
            <a:ext cx="24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POJOČI GLAVNIK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61DBE52-8826-4125-B99D-B7ADC7583516}"/>
              </a:ext>
            </a:extLst>
          </p:cNvPr>
          <p:cNvSpPr txBox="1"/>
          <p:nvPr/>
        </p:nvSpPr>
        <p:spPr>
          <a:xfrm>
            <a:off x="9653171" y="4062526"/>
            <a:ext cx="24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ŽABICA</a:t>
            </a:r>
          </a:p>
        </p:txBody>
      </p:sp>
    </p:spTree>
    <p:extLst>
      <p:ext uri="{BB962C8B-B14F-4D97-AF65-F5344CB8AC3E}">
        <p14:creationId xmlns:p14="http://schemas.microsoft.com/office/powerpoint/2010/main" val="425235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8E3CBD4-E05B-4E2C-A2A7-8F260EF29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4" y="0"/>
            <a:ext cx="4719205" cy="68580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E59EDBE-1831-4E23-8DAA-5BE2A1A34273}"/>
              </a:ext>
            </a:extLst>
          </p:cNvPr>
          <p:cNvSpPr txBox="1"/>
          <p:nvPr/>
        </p:nvSpPr>
        <p:spPr>
          <a:xfrm>
            <a:off x="5601811" y="1961965"/>
            <a:ext cx="6350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V SDZ na strani 81 si preberi besedilo o LJUDSKIH GLASBILIH.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Na spletni strani </a:t>
            </a:r>
            <a:r>
              <a:rPr lang="sl-SI" dirty="0">
                <a:latin typeface="Century Gothic" panose="020B0502020202020204" pitchFamily="34" charset="0"/>
                <a:hlinkClick r:id="rId3"/>
              </a:rPr>
              <a:t>https://www.etno-muzej.si/sl/digitalne-zbirke/ljudska-glasbila</a:t>
            </a:r>
            <a:r>
              <a:rPr lang="sl-SI" dirty="0">
                <a:latin typeface="Century Gothic" panose="020B0502020202020204" pitchFamily="34" charset="0"/>
              </a:rPr>
              <a:t> si lahko ogledaš nekaj res starih ljudskih glasbil. </a:t>
            </a:r>
          </a:p>
        </p:txBody>
      </p:sp>
    </p:spTree>
    <p:extLst>
      <p:ext uri="{BB962C8B-B14F-4D97-AF65-F5344CB8AC3E}">
        <p14:creationId xmlns:p14="http://schemas.microsoft.com/office/powerpoint/2010/main" val="40126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6F7F021-702B-471C-BF5F-2ACA4303C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29"/>
          <a:stretch/>
        </p:blipFill>
        <p:spPr>
          <a:xfrm>
            <a:off x="955830" y="1003176"/>
            <a:ext cx="5220069" cy="419026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D075D0C-683A-4A78-978E-EEB79D39BB05}"/>
              </a:ext>
            </a:extLst>
          </p:cNvPr>
          <p:cNvSpPr txBox="1"/>
          <p:nvPr/>
        </p:nvSpPr>
        <p:spPr>
          <a:xfrm>
            <a:off x="875931" y="239697"/>
            <a:ext cx="498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Pojdi v interaktivno gradivo z multimedijsko vsebino. 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F4A999D3-CB18-4D87-8929-54BA09088313}"/>
              </a:ext>
            </a:extLst>
          </p:cNvPr>
          <p:cNvCxnSpPr/>
          <p:nvPr/>
        </p:nvCxnSpPr>
        <p:spPr>
          <a:xfrm>
            <a:off x="1935332" y="798990"/>
            <a:ext cx="2095130" cy="276983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id="{6AE4F5F3-473B-41A6-8BD3-7D393DE8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159" y="2376237"/>
            <a:ext cx="5007423" cy="1126882"/>
          </a:xfrm>
          <a:prstGeom prst="rect">
            <a:avLst/>
          </a:prstGeom>
        </p:spPr>
      </p:pic>
      <p:sp>
        <p:nvSpPr>
          <p:cNvPr id="12" name="Puščica: dol 11">
            <a:extLst>
              <a:ext uri="{FF2B5EF4-FFF2-40B4-BE49-F238E27FC236}">
                <a16:creationId xmlns:a16="http://schemas.microsoft.com/office/drawing/2014/main" id="{D9626647-89B1-42FC-B162-16D87088F075}"/>
              </a:ext>
            </a:extLst>
          </p:cNvPr>
          <p:cNvSpPr/>
          <p:nvPr/>
        </p:nvSpPr>
        <p:spPr>
          <a:xfrm>
            <a:off x="6924582" y="1142823"/>
            <a:ext cx="461638" cy="112688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: dol 12">
            <a:extLst>
              <a:ext uri="{FF2B5EF4-FFF2-40B4-BE49-F238E27FC236}">
                <a16:creationId xmlns:a16="http://schemas.microsoft.com/office/drawing/2014/main" id="{22F4FA90-238D-4DA7-A5D0-97BCB18E9B76}"/>
              </a:ext>
            </a:extLst>
          </p:cNvPr>
          <p:cNvSpPr/>
          <p:nvPr/>
        </p:nvSpPr>
        <p:spPr>
          <a:xfrm>
            <a:off x="9376299" y="1196089"/>
            <a:ext cx="461638" cy="112688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B1DF84A2-6140-453B-BF24-473B16AC92B4}"/>
              </a:ext>
            </a:extLst>
          </p:cNvPr>
          <p:cNvSpPr/>
          <p:nvPr/>
        </p:nvSpPr>
        <p:spPr>
          <a:xfrm rot="10800000">
            <a:off x="8124547" y="3701071"/>
            <a:ext cx="461638" cy="112688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uščica: dol 15">
            <a:extLst>
              <a:ext uri="{FF2B5EF4-FFF2-40B4-BE49-F238E27FC236}">
                <a16:creationId xmlns:a16="http://schemas.microsoft.com/office/drawing/2014/main" id="{93086BA8-C2C1-4D50-9145-A089B2BF8C91}"/>
              </a:ext>
            </a:extLst>
          </p:cNvPr>
          <p:cNvSpPr/>
          <p:nvPr/>
        </p:nvSpPr>
        <p:spPr>
          <a:xfrm rot="10800000">
            <a:off x="10691674" y="3701071"/>
            <a:ext cx="461638" cy="112688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15D1FFA-B338-479F-A5EB-7451A0DE6183}"/>
              </a:ext>
            </a:extLst>
          </p:cNvPr>
          <p:cNvSpPr txBox="1"/>
          <p:nvPr/>
        </p:nvSpPr>
        <p:spPr>
          <a:xfrm>
            <a:off x="6489159" y="381740"/>
            <a:ext cx="229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Oglej si videoposnetek</a:t>
            </a:r>
            <a:r>
              <a:rPr lang="sl-SI" dirty="0"/>
              <a:t>.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1A8B12E4-1A2B-491A-B47C-471124720906}"/>
              </a:ext>
            </a:extLst>
          </p:cNvPr>
          <p:cNvSpPr txBox="1"/>
          <p:nvPr/>
        </p:nvSpPr>
        <p:spPr>
          <a:xfrm>
            <a:off x="8708993" y="549758"/>
            <a:ext cx="29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Oglej si sličice in preberi opise ljudskih glasbil.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AF4E032C-0ECA-474A-8F03-448A59530D97}"/>
              </a:ext>
            </a:extLst>
          </p:cNvPr>
          <p:cNvSpPr txBox="1"/>
          <p:nvPr/>
        </p:nvSpPr>
        <p:spPr>
          <a:xfrm>
            <a:off x="7538203" y="5015580"/>
            <a:ext cx="229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Poslušaj posnetek pesmi. 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395F384A-E546-49FC-A8E9-A38A35C0EACB}"/>
              </a:ext>
            </a:extLst>
          </p:cNvPr>
          <p:cNvSpPr txBox="1"/>
          <p:nvPr/>
        </p:nvSpPr>
        <p:spPr>
          <a:xfrm>
            <a:off x="9978292" y="4886138"/>
            <a:ext cx="229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Poigraj se s spominom </a:t>
            </a:r>
            <a:r>
              <a:rPr lang="sl-SI" dirty="0">
                <a:latin typeface="Century Gothic" panose="020B0502020202020204" pitchFamily="34" charset="0"/>
                <a:sym typeface="Wingdings" panose="05000000000000000000" pitchFamily="2" charset="2"/>
              </a:rPr>
              <a:t> </a:t>
            </a:r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6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9160789-F3B9-4134-BD32-E5C5707F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2" t="7788" r="6524" b="2160"/>
          <a:stretch/>
        </p:blipFill>
        <p:spPr>
          <a:xfrm>
            <a:off x="1954566" y="630313"/>
            <a:ext cx="4944863" cy="5326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D46ABF3-7D04-4331-B71F-D1E055344F17}"/>
              </a:ext>
            </a:extLst>
          </p:cNvPr>
          <p:cNvSpPr txBox="1"/>
          <p:nvPr/>
        </p:nvSpPr>
        <p:spPr>
          <a:xfrm>
            <a:off x="7119891" y="967666"/>
            <a:ext cx="3817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V SDZ imaš tudi to izštevanko. Uporablja se pri gibalni igri </a:t>
            </a:r>
            <a:r>
              <a:rPr lang="sl-SI" dirty="0" err="1">
                <a:latin typeface="Century Gothic" panose="020B0502020202020204" pitchFamily="34" charset="0"/>
              </a:rPr>
              <a:t>Tancarji</a:t>
            </a:r>
            <a:r>
              <a:rPr lang="sl-SI" dirty="0">
                <a:latin typeface="Century Gothic" panose="020B0502020202020204" pitchFamily="34" charset="0"/>
              </a:rPr>
              <a:t>. Igro se lahko igrate tudi doma s starši, brati ali sestrami.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Najprej se naučite izštevanko.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Besedi „plačati“ in „zastonj“ določita plesalce, ki grejo v krog. Ostali so godci.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Plesalca na sredini plešeta in izštevata, godci pa ploskajo ritem.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650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BBE7995A-A1FA-45A0-997C-1FBCA6C28F31}"/>
              </a:ext>
            </a:extLst>
          </p:cNvPr>
          <p:cNvSpPr/>
          <p:nvPr/>
        </p:nvSpPr>
        <p:spPr>
          <a:xfrm>
            <a:off x="5723137" y="5122229"/>
            <a:ext cx="646886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SREČNO!</a:t>
            </a:r>
            <a:r>
              <a:rPr lang="sl-SI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Učiteljica glasbe, Ana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Če česa ne razumeš mi lahko ti ali tvoji starši pišejo na:  ana.banovec@os-loka-crnomelj.si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AEE41EE-EE10-4941-AD9E-A3EF80C038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2082" y="1871332"/>
            <a:ext cx="6019800" cy="5286375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A16F52CA-72DB-4C10-9A81-A0754B7E8D28}"/>
              </a:ext>
            </a:extLst>
          </p:cNvPr>
          <p:cNvSpPr/>
          <p:nvPr/>
        </p:nvSpPr>
        <p:spPr>
          <a:xfrm>
            <a:off x="5723137" y="1027885"/>
            <a:ext cx="64688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entury Gothic" panose="020B0502020202020204" pitchFamily="34" charset="0"/>
              </a:rPr>
              <a:t>To je za teden pred počitnicami vse.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Med počitnicami rešujte utrjevanje oz. preverjanje znanja. Pomagajte si z delovnim zvezkom in zvezkom. </a:t>
            </a:r>
          </a:p>
          <a:p>
            <a:endParaRPr lang="sl-SI" dirty="0">
              <a:latin typeface="Century Gothic" panose="020B0502020202020204" pitchFamily="34" charset="0"/>
            </a:endParaRPr>
          </a:p>
          <a:p>
            <a:r>
              <a:rPr lang="sl-SI" dirty="0">
                <a:latin typeface="Century Gothic" panose="020B0502020202020204" pitchFamily="34" charset="0"/>
              </a:rPr>
              <a:t>Ne rabite mi pošiljati ničesar. </a:t>
            </a:r>
            <a:r>
              <a:rPr lang="sl-SI" b="1" dirty="0">
                <a:latin typeface="Century Gothic" panose="020B0502020202020204" pitchFamily="34" charset="0"/>
              </a:rPr>
              <a:t>30. 4. </a:t>
            </a:r>
            <a:r>
              <a:rPr lang="sl-SI" dirty="0">
                <a:latin typeface="Century Gothic" panose="020B0502020202020204" pitchFamily="34" charset="0"/>
              </a:rPr>
              <a:t>vam pošljem rešitve in si boste sami preverili. </a:t>
            </a:r>
            <a:r>
              <a:rPr lang="sl-SI" dirty="0">
                <a:latin typeface="Century Gothic" panose="020B0502020202020204" pitchFamily="34" charset="0"/>
                <a:sym typeface="Wingdings" panose="05000000000000000000" pitchFamily="2" charset="2"/>
              </a:rPr>
              <a:t> </a:t>
            </a:r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09821"/>
      </p:ext>
    </p:extLst>
  </p:cSld>
  <p:clrMapOvr>
    <a:masterClrMapping/>
  </p:clrMapOvr>
</p:sld>
</file>

<file path=ppt/theme/theme1.xml><?xml version="1.0" encoding="utf-8"?>
<a:theme xmlns:a="http://schemas.openxmlformats.org/drawingml/2006/main" name="Letina">
  <a:themeElements>
    <a:clrScheme name="Letin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Letin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etin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Obrezovanje</Template>
  <TotalTime>393</TotalTime>
  <Words>244</Words>
  <Application>Microsoft Office PowerPoint</Application>
  <PresentationFormat>Širokozaslonsko</PresentationFormat>
  <Paragraphs>39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Franklin Gothic Book</vt:lpstr>
      <vt:lpstr>Wingdings</vt:lpstr>
      <vt:lpstr>Letina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Matej&amp;Ana</dc:creator>
  <cp:lastModifiedBy>Matej&amp;Ana</cp:lastModifiedBy>
  <cp:revision>7</cp:revision>
  <dcterms:created xsi:type="dcterms:W3CDTF">2020-04-21T06:56:13Z</dcterms:created>
  <dcterms:modified xsi:type="dcterms:W3CDTF">2020-04-21T13:29:26Z</dcterms:modified>
</cp:coreProperties>
</file>