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74426AB7-D619-4515-962A-BC83909EC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E47DF98-723F-4AAC-ABCF-CACBC438F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EA29FC7C-9308-4FDE-8DCA-405668055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LIKOVNO USTAVRJANJE IZ NARAVNIH MATERIALOV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5763CFF1-7393-47A5-B03A-4692B763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74" y="6024739"/>
            <a:ext cx="11573565" cy="502672"/>
          </a:xfrm>
        </p:spPr>
        <p:txBody>
          <a:bodyPr>
            <a:noAutofit/>
          </a:bodyPr>
          <a:lstStyle/>
          <a:p>
            <a:r>
              <a:rPr lang="sl-SI" sz="2600" dirty="0">
                <a:solidFill>
                  <a:srgbClr val="645A4E"/>
                </a:solidFill>
              </a:rPr>
              <a:t>Arhitektura: oblikovanje prostorskih oblik iz naravnih materialov v odprtem prostoru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=""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="" xmlns:a16="http://schemas.microsoft.com/office/drawing/2014/main" id="{D08C2A75-3BB2-4E1E-A960-0637CBA8AC21}"/>
              </a:ext>
            </a:extLst>
          </p:cNvPr>
          <p:cNvSpPr txBox="1">
            <a:spLocks/>
          </p:cNvSpPr>
          <p:nvPr/>
        </p:nvSpPr>
        <p:spPr>
          <a:xfrm>
            <a:off x="252674" y="256540"/>
            <a:ext cx="4983480" cy="502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Pojdi ven in iz naravnih </a:t>
            </a:r>
            <a:r>
              <a:rPr lang="sl-SI"/>
              <a:t>materialov  </a:t>
            </a:r>
            <a:r>
              <a:rPr lang="sl-SI" smtClean="0"/>
              <a:t>nekaj </a:t>
            </a:r>
            <a:r>
              <a:rPr lang="sl-SI" dirty="0"/>
              <a:t>ustvari – tisto, kar najbolj pogrešaš!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/>
              <a:t>MERILA</a:t>
            </a:r>
            <a:r>
              <a:rPr lang="sl-SI" sz="3200" dirty="0"/>
              <a:t>: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/>
              <a:t>Ustvarjalnost.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=""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=""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=""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=""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=""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=""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=""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=""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=""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=""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=""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=""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=""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101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LIKOVNO USTAVRJANJE IZ NARAVNIH MATERIALOV</vt:lpstr>
      <vt:lpstr>NARAVA NAM PONUJA LIKOVNI MATERIAL</vt:lpstr>
      <vt:lpstr>NARAVA NAM PONUJA MOŽNOST ZA USTVARJANJE.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Pojdi ven in iz naravnih materialov  nekaj ustvari – tisto, kar najbolj pogrešaš!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miha.zupancic@pnz.si</cp:lastModifiedBy>
  <cp:revision>8</cp:revision>
  <dcterms:created xsi:type="dcterms:W3CDTF">2020-04-06T20:03:50Z</dcterms:created>
  <dcterms:modified xsi:type="dcterms:W3CDTF">2020-05-01T15:42:11Z</dcterms:modified>
</cp:coreProperties>
</file>