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ADA4-DC5C-461E-9B23-F44EA6D71372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FE1E5-3CDC-437D-A0AE-8EBBB5D678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D6ED2-5CBB-47F3-A8A8-0E56A75ED240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E6CFD-EE2A-4005-82DC-65C47F3AE0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9D53A-46BE-43F7-8CB5-D4FB5D813B31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73ECC-8FA5-47F2-9392-1D8CF1B4D4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558A-BB72-49B1-AFF3-F5AE0DC85B8F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5B973-5788-45CA-8215-C9ACA2E9B0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C8F5-E108-4CE6-BFF9-84CB27106A36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A9F28-0BA5-4C23-B64F-16BC1DD1C9D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2CD50-D6C6-4C3B-B983-8CDE3C26AE82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3CD63-CF88-4F9E-A1EA-E1107C1CF62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BF429-D0DF-449E-805F-9280E79049F5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CFB0E-C81B-4A1E-96E4-6164E44F57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C930-2D6A-4D5F-9D84-E2157004E255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35F8D-93A5-4173-ABCB-542ED89CA78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14F8-5894-416E-AD40-D9CFFF4A491D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E8DA-2F45-4B67-80D0-0E0E100304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3C60B-8A26-46D4-88D4-EDC02A37EF84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45609-06E4-4DCA-BB52-B4131AFE3C6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EED1F-70C6-448E-8956-9A9AF949A981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35078-C94C-4C8B-9508-45E79A5CC2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7AF870-A4D1-4727-9636-0C92E6E4C50C}" type="datetimeFigureOut">
              <a:rPr lang="sl-SI"/>
              <a:pPr>
                <a:defRPr/>
              </a:pPr>
              <a:t>26.4.2012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E522FE-AC54-4501-925C-852D184A13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357188"/>
            <a:ext cx="7772400" cy="928687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MIGRACIJE ALI SELITVE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2938" y="1428750"/>
            <a:ext cx="7929562" cy="50006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   </a:t>
            </a:r>
            <a:r>
              <a:rPr lang="sl-SI" sz="4400" dirty="0" smtClean="0"/>
              <a:t>Selitve so prostorsko gibanje prebivalstva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400" dirty="0" smtClean="0"/>
              <a:t>    Selitve poleg naravnega prirastka vplivajo na RAST prebivalstva (selitveni prirast)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MIGRANTI PRIPOMOREJO K BLAGINJI DRŽAVE</a:t>
            </a:r>
            <a:endParaRPr lang="sl-SI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50" y="1571625"/>
            <a:ext cx="7643813" cy="485775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ŠTEVILO MIGRANTOV NARAŠČA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Med letoma 1965 in 1990 se je število migrantov povečalo za 45 milijonov, od leta 2000 do danes pa kar za 15 milijonov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Med migranti je tudi 30 do 40 milijonov nezakonitih migrantov, največ se jih zateče v ZDA, vendar tudi Evropa ne zaostaja.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Predvsem sredozemske države, ki so blizu Afrike, so najbolj izpostavljene nezakonitim imigracijam.</a:t>
            </a:r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DNEVNE SELITVE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To pomeni, da se dnevno selimo iz kraja bivanja v kraj zaposlitve, šolanja…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POL MILIJONA SLOVENCEV vsak dan opravi tako selitev ( največ v pomembnih središčih)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POSLEDICE:  prometni zastoji, povečana onesnaženost, težave s parkiranjem…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00" y="1728788"/>
            <a:ext cx="617220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VZROKI ZA SELITVE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Politični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Gospodarski ali ekonomski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Narodni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Verski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Kulturni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Družinski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zdravstveni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SLOVENIJA – DEŽELA ODSELJEVANJA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V ČASU SLABŠIH GOSPODARSKIH RAZMER JE BILA  SLOVENIJA  DEŽELA ODSELJEVANJA (druga polovica 19. stoletja)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PREBIVALSTVO TEDAJ KLJUB VISOKEMU NARAVNEMU PRIRASTKU  NARAŠČA ZELO POČASI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PREBIVALSTVO SE ODSELJUJE “</a:t>
            </a:r>
            <a:r>
              <a:rPr lang="sl-SI" dirty="0" smtClean="0">
                <a:solidFill>
                  <a:srgbClr val="FF0000"/>
                </a:solidFill>
              </a:rPr>
              <a:t>s trebuhom za kruhom” </a:t>
            </a:r>
            <a:r>
              <a:rPr lang="sl-SI" dirty="0" smtClean="0"/>
              <a:t> v AMERIKO, AVSTRALIJO, ZAH. EV.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SLOVENIJA – DEŽELA PRISELJEVANJA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Največje priseljevanje Slovenija doživlja po 2. sv. vojni ( priseljevanje iz bivših jugoslovanskih republik) PREBIVALSTVO TEDAJ HITRO NARAŠČA (selitveni prirast)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MIGRANT = tisti, ki se seli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EMIGRANT=  tisti, ki se izseli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IMIGRANT = tisti, ki se priseli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KDO SO IZSELJENCI ?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>
                <a:solidFill>
                  <a:srgbClr val="FF0000"/>
                </a:solidFill>
              </a:rPr>
              <a:t>TISTI, ki se odselijo v tujino za stalno. </a:t>
            </a:r>
            <a:r>
              <a:rPr lang="sl-SI" dirty="0" smtClean="0"/>
              <a:t>Slovenci so se izseljevali  zaradi vojn , slabih gospodarskih razmer, bolezni, verskih razlogov…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MED OBEMA VOJNAMA IN PO NJEJ so se izseljevali zaradi političnih vzrokov ( zaradi fašizma,nacističnega nasilja in nasprotovanju novi oblasti po 2.sv. </a:t>
            </a:r>
            <a:r>
              <a:rPr lang="sl-SI" dirty="0"/>
              <a:t>v</a:t>
            </a:r>
            <a:r>
              <a:rPr lang="sl-SI" dirty="0" smtClean="0"/>
              <a:t>ojni)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KDO SO ZDOMCI?</a:t>
            </a:r>
            <a:endParaRPr lang="sl-SI" dirty="0"/>
          </a:p>
        </p:txBody>
      </p:sp>
      <p:sp>
        <p:nvSpPr>
          <p:cNvPr id="18434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>
                <a:solidFill>
                  <a:srgbClr val="FF0000"/>
                </a:solidFill>
              </a:rPr>
              <a:t>TISTI, ki se začasno preselijo v tujino</a:t>
            </a:r>
            <a:r>
              <a:rPr lang="sl-SI" smtClean="0"/>
              <a:t>.(najbolj intenzivno zdomstvo se v Sloveniji pojavi sredi 50 –ih let prejšnjega stoletja)</a:t>
            </a:r>
          </a:p>
          <a:p>
            <a:r>
              <a:rPr lang="sl-SI" smtClean="0"/>
              <a:t>Med zdomci tudi strokovnjaki “BEG MOŽGANOV”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MIGRACIJE V SVETU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000" dirty="0" smtClean="0"/>
              <a:t>Po trenutnih podatkih Svetovne organizacije za migracije je na svetu približno 192 milijonov ljudi, ki ne živijo v deželi svojega rojstva, kar so kar trije odstotki svetovnega prebivalstva - to pomeni, da je praktično </a:t>
            </a:r>
            <a:r>
              <a:rPr lang="sl-SI" sz="4000" dirty="0" smtClean="0">
                <a:solidFill>
                  <a:srgbClr val="FF0000"/>
                </a:solidFill>
              </a:rPr>
              <a:t>vsak 35. človek </a:t>
            </a:r>
            <a:r>
              <a:rPr lang="sl-SI" sz="4000" dirty="0" smtClean="0"/>
              <a:t>na svetu migrant.</a:t>
            </a:r>
            <a:endParaRPr lang="sl-SI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7143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>V UPANJU NA BOLJŠE ŽIVLJENJE</a:t>
            </a:r>
            <a:endParaRPr lang="sl-SI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1143000"/>
            <a:ext cx="7858125" cy="55006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325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Calibri</vt:lpstr>
      <vt:lpstr>Arial</vt:lpstr>
      <vt:lpstr>Officeova tema</vt:lpstr>
      <vt:lpstr>MIGRACIJE ALI SELITVE</vt:lpstr>
      <vt:lpstr>Diapozitiv 2</vt:lpstr>
      <vt:lpstr>VZROKI ZA SELITVE</vt:lpstr>
      <vt:lpstr>SLOVENIJA – DEŽELA ODSELJEVANJA</vt:lpstr>
      <vt:lpstr>SLOVENIJA – DEŽELA PRISELJEVANJA</vt:lpstr>
      <vt:lpstr>KDO SO IZSELJENCI ? </vt:lpstr>
      <vt:lpstr>KDO SO ZDOMCI?</vt:lpstr>
      <vt:lpstr>MIGRACIJE V SVETU </vt:lpstr>
      <vt:lpstr>V UPANJU NA BOLJŠE ŽIVLJENJE</vt:lpstr>
      <vt:lpstr>MIGRANTI PRIPOMOREJO K BLAGINJI DRŽAVE</vt:lpstr>
      <vt:lpstr>ŠTEVILO MIGRANTOV NARAŠČA</vt:lpstr>
      <vt:lpstr>DNEVNE SELITVE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MIGRACIJE ALI SELITVE</dc:title>
  <dc:creator>Fekonja</dc:creator>
  <cp:lastModifiedBy>SOLA</cp:lastModifiedBy>
  <cp:revision>7</cp:revision>
  <dcterms:created xsi:type="dcterms:W3CDTF">2010-04-01T15:16:53Z</dcterms:created>
  <dcterms:modified xsi:type="dcterms:W3CDTF">2012-04-26T06:29:10Z</dcterms:modified>
</cp:coreProperties>
</file>