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2" r:id="rId5"/>
    <p:sldId id="266" r:id="rId6"/>
    <p:sldId id="268" r:id="rId7"/>
    <p:sldId id="267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o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o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E028B6-DE6D-4C8B-BD36-D6D4A29EECA9}" type="datetimeFigureOut">
              <a:rPr lang="sl-SI" smtClean="0"/>
              <a:pPr/>
              <a:t>5.5.2020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0728788-04F5-490B-A3A5-87781AD769C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SKRBIMO ZA SVOJE ZDRAVJE</a:t>
            </a:r>
            <a:endParaRPr lang="sl-SI" dirty="0"/>
          </a:p>
        </p:txBody>
      </p:sp>
      <p:pic>
        <p:nvPicPr>
          <p:cNvPr id="3074" name="Picture 2" descr="http://animacije.site90.net/ris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2714625" cy="2714626"/>
          </a:xfrm>
          <a:prstGeom prst="rect">
            <a:avLst/>
          </a:prstGeom>
          <a:noFill/>
        </p:spPr>
      </p:pic>
      <p:pic>
        <p:nvPicPr>
          <p:cNvPr id="3076" name="Picture 4" descr="http://animacije.site90.net/ris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1152525" cy="1343026"/>
          </a:xfrm>
          <a:prstGeom prst="rect">
            <a:avLst/>
          </a:prstGeom>
          <a:noFill/>
        </p:spPr>
      </p:pic>
      <p:pic>
        <p:nvPicPr>
          <p:cNvPr id="3078" name="Picture 6" descr="http://animacije.site90.net/smeskotiimg/sport/00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57166"/>
            <a:ext cx="790575" cy="790576"/>
          </a:xfrm>
          <a:prstGeom prst="rect">
            <a:avLst/>
          </a:prstGeom>
          <a:noFill/>
        </p:spPr>
      </p:pic>
      <p:pic>
        <p:nvPicPr>
          <p:cNvPr id="3082" name="Picture 10" descr="http://animacije.site90.net/otroci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52"/>
            <a:ext cx="229552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ZDRAVA        IN        NEZDRAVA HRANA</a:t>
            </a:r>
            <a:endParaRPr lang="sl-SI" dirty="0"/>
          </a:p>
        </p:txBody>
      </p:sp>
      <p:pic>
        <p:nvPicPr>
          <p:cNvPr id="5" name="Slika 4" descr="dobra-piz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645" y="1454331"/>
            <a:ext cx="2885306" cy="2337098"/>
          </a:xfrm>
          <a:prstGeom prst="rect">
            <a:avLst/>
          </a:prstGeom>
        </p:spPr>
      </p:pic>
      <p:pic>
        <p:nvPicPr>
          <p:cNvPr id="6" name="Slika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1" y="3791429"/>
            <a:ext cx="2238375" cy="2038350"/>
          </a:xfrm>
          <a:prstGeom prst="rect">
            <a:avLst/>
          </a:prstGeom>
        </p:spPr>
      </p:pic>
      <p:pic>
        <p:nvPicPr>
          <p:cNvPr id="7" name="Slika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581128"/>
            <a:ext cx="2381250" cy="1924050"/>
          </a:xfrm>
          <a:prstGeom prst="rect">
            <a:avLst/>
          </a:prstGeom>
        </p:spPr>
      </p:pic>
      <p:pic>
        <p:nvPicPr>
          <p:cNvPr id="9" name="Slika 8" descr="koren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896" y="3933056"/>
            <a:ext cx="2808312" cy="2106234"/>
          </a:xfrm>
          <a:prstGeom prst="rect">
            <a:avLst/>
          </a:prstGeom>
        </p:spPr>
      </p:pic>
      <p:pic>
        <p:nvPicPr>
          <p:cNvPr id="10" name="Slika 9" descr="mc_french_fr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1988840"/>
            <a:ext cx="1800200" cy="2322839"/>
          </a:xfrm>
          <a:prstGeom prst="rect">
            <a:avLst/>
          </a:prstGeom>
        </p:spPr>
      </p:pic>
      <p:pic>
        <p:nvPicPr>
          <p:cNvPr id="13" name="Picture 4" descr="http://www.24sata.info/thumbnail.php?file=news/2009/may/nezdrava_hrana_817859255.jpg&amp;size=article_medi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074986"/>
            <a:ext cx="2376264" cy="1785934"/>
          </a:xfrm>
          <a:prstGeom prst="rect">
            <a:avLst/>
          </a:prstGeom>
          <a:noFill/>
        </p:spPr>
      </p:pic>
      <p:pic>
        <p:nvPicPr>
          <p:cNvPr id="9218" name="Picture 2" descr="http://www.radioaktual.si/uploads/mleko_copy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70" y="1509293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t1.gstatic.com/images?q=tbn:ANd9GcQjUUPnKHGyqGQFUXnp0y5ltQVJJ67M1N82E7hUxNTY5FPvzD-3navNqgY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000264" cy="3288898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428596" y="35716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itchFamily="34" charset="0"/>
                <a:cs typeface="Arial" pitchFamily="34" charset="0"/>
              </a:rPr>
              <a:t>GIBANJE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 descr="http://www.lumpi.si/_files/54565/giba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3467385" cy="2300281"/>
          </a:xfrm>
          <a:prstGeom prst="rect">
            <a:avLst/>
          </a:prstGeom>
          <a:noFill/>
        </p:spPr>
      </p:pic>
      <p:pic>
        <p:nvPicPr>
          <p:cNvPr id="6156" name="Picture 12" descr="http://www.vrtec-trebnje.si/pic/galerija/101210150711_gibanj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58"/>
            <a:ext cx="4762501" cy="3571876"/>
          </a:xfrm>
          <a:prstGeom prst="rect">
            <a:avLst/>
          </a:prstGeom>
          <a:noFill/>
        </p:spPr>
      </p:pic>
      <p:sp>
        <p:nvSpPr>
          <p:cNvPr id="12" name="PoljeZBesedilom 11"/>
          <p:cNvSpPr txBox="1"/>
          <p:nvPr/>
        </p:nvSpPr>
        <p:spPr>
          <a:xfrm>
            <a:off x="500034" y="4857760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SVEŽEM ZRAKU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HIGIENA</a:t>
            </a:r>
            <a:endParaRPr lang="sl-SI" dirty="0"/>
          </a:p>
        </p:txBody>
      </p:sp>
      <p:pic>
        <p:nvPicPr>
          <p:cNvPr id="4" name="Ograda vsebine 3" descr="higie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666100" cy="2232248"/>
          </a:xfrm>
        </p:spPr>
      </p:pic>
      <p:pic>
        <p:nvPicPr>
          <p:cNvPr id="5" name="Slika 4" descr="image_760_tooth_paste_andbrush_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2571750" cy="1933575"/>
          </a:xfrm>
          <a:prstGeom prst="rect">
            <a:avLst/>
          </a:prstGeom>
        </p:spPr>
      </p:pic>
      <p:pic>
        <p:nvPicPr>
          <p:cNvPr id="7" name="Slika 6" descr="tuširanje-150x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068960"/>
            <a:ext cx="3018631" cy="3018631"/>
          </a:xfrm>
          <a:prstGeom prst="rect">
            <a:avLst/>
          </a:prstGeom>
        </p:spPr>
      </p:pic>
      <p:pic>
        <p:nvPicPr>
          <p:cNvPr id="8" name="Slika 7" descr="blank_t_shirt_clip_art_19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933056"/>
            <a:ext cx="2304256" cy="251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SPANJE IN POČITEK</a:t>
            </a:r>
            <a:br>
              <a:rPr lang="sl-SI" dirty="0" smtClean="0"/>
            </a:br>
            <a:r>
              <a:rPr lang="sl-SI" dirty="0" smtClean="0"/>
              <a:t>                                </a:t>
            </a:r>
            <a:r>
              <a:rPr lang="sl-SI" cap="all" dirty="0" smtClean="0"/>
              <a:t>dovolj tekočine</a:t>
            </a:r>
            <a:endParaRPr lang="sl-SI" cap="all" dirty="0"/>
          </a:p>
        </p:txBody>
      </p:sp>
      <p:pic>
        <p:nvPicPr>
          <p:cNvPr id="4" name="Ograda vsebine 3" descr="bedtime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5340" y="1535600"/>
            <a:ext cx="2676599" cy="1851249"/>
          </a:xfrm>
        </p:spPr>
      </p:pic>
      <p:pic>
        <p:nvPicPr>
          <p:cNvPr id="5" name="Slika 4" descr="1231403615_okno, odprto_S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8190"/>
            <a:ext cx="3538696" cy="4194010"/>
          </a:xfrm>
          <a:prstGeom prst="rect">
            <a:avLst/>
          </a:prstGeom>
        </p:spPr>
      </p:pic>
      <p:pic>
        <p:nvPicPr>
          <p:cNvPr id="5122" name="Picture 2" descr="http://www.najblog.com/media/6245/20080303-pitje%20v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2016223" cy="309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MIKROBI – BAKTERIJE/ VIRUSI</a:t>
            </a:r>
            <a:br>
              <a:rPr lang="sl-SI" dirty="0" smtClean="0"/>
            </a:br>
            <a:r>
              <a:rPr lang="sl-SI" dirty="0" smtClean="0"/>
              <a:t>Kako pridejo v naše telo?</a:t>
            </a:r>
            <a:endParaRPr lang="sl-SI" dirty="0"/>
          </a:p>
        </p:txBody>
      </p:sp>
      <p:pic>
        <p:nvPicPr>
          <p:cNvPr id="3" name="Picture 10" descr="http://img.rtvslo.si/upload/Zanimivosti/sneez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22365"/>
            <a:ext cx="1504950" cy="2000251"/>
          </a:xfrm>
          <a:prstGeom prst="rect">
            <a:avLst/>
          </a:prstGeom>
          <a:noFill/>
        </p:spPr>
      </p:pic>
      <p:pic>
        <p:nvPicPr>
          <p:cNvPr id="4" name="Picture 6" descr="http://img.youtube.com/vi/N6o9-Fcg0c0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557" y="1419451"/>
            <a:ext cx="3146090" cy="2359568"/>
          </a:xfrm>
          <a:prstGeom prst="rect">
            <a:avLst/>
          </a:prstGeom>
          <a:noFill/>
        </p:spPr>
      </p:pic>
      <p:pic>
        <p:nvPicPr>
          <p:cNvPr id="5" name="Picture 12" descr="http://pza.si/GetFile.ashx?id=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821" y="1628800"/>
            <a:ext cx="2571768" cy="3429026"/>
          </a:xfrm>
          <a:prstGeom prst="rect">
            <a:avLst/>
          </a:prstGeom>
          <a:noFill/>
        </p:spPr>
      </p:pic>
      <p:pic>
        <p:nvPicPr>
          <p:cNvPr id="6" name="Picture 2" descr="C:\Users\Public\Documents\4. letnik\Didaktika družboslovja\Nastop\Slike\mou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658" y="4293096"/>
            <a:ext cx="2380244" cy="2380244"/>
          </a:xfrm>
          <a:prstGeom prst="rect">
            <a:avLst/>
          </a:prstGeom>
          <a:noFill/>
        </p:spPr>
      </p:pic>
      <p:pic>
        <p:nvPicPr>
          <p:cNvPr id="7" name="Picture 3" descr="C:\Users\Public\Documents\4. letnik\Didaktika družboslovja\Nastop\Slike\nose_19107_l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515106"/>
            <a:ext cx="1198066" cy="193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5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PRENAŠALCA BAKTERIJ/VIRUSOV</a:t>
            </a:r>
            <a:endParaRPr lang="sl-SI" dirty="0"/>
          </a:p>
        </p:txBody>
      </p:sp>
      <p:sp>
        <p:nvSpPr>
          <p:cNvPr id="11" name="Označba mesta besedila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3200" dirty="0" smtClean="0"/>
              <a:t>           KOMAR</a:t>
            </a:r>
            <a:endParaRPr lang="sl-SI" sz="3200" dirty="0"/>
          </a:p>
        </p:txBody>
      </p:sp>
      <p:sp>
        <p:nvSpPr>
          <p:cNvPr id="13" name="Označba mesta besedila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l-SI" sz="3200" dirty="0" smtClean="0"/>
              <a:t>            KLOP</a:t>
            </a:r>
            <a:endParaRPr lang="sl-SI" sz="3200" dirty="0"/>
          </a:p>
        </p:txBody>
      </p:sp>
      <p:pic>
        <p:nvPicPr>
          <p:cNvPr id="15" name="Picture 2" descr="http://imedi.si/blog/jeanmark/files/2009/06/aedes_albopic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11425"/>
            <a:ext cx="3733800" cy="2559149"/>
          </a:xfrm>
          <a:prstGeom prst="rect">
            <a:avLst/>
          </a:prstGeom>
          <a:noFill/>
        </p:spPr>
      </p:pic>
      <p:pic>
        <p:nvPicPr>
          <p:cNvPr id="16" name="Picture 8" descr="http://img.siol.net/08/151/633477427263050552_00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5238"/>
            <a:ext cx="3733800" cy="2431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1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399</TotalTime>
  <Words>27</Words>
  <Application>Microsoft Office PowerPoint</Application>
  <PresentationFormat>Diaprojekcija na zaslonu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Poslovni izid</vt:lpstr>
      <vt:lpstr>SKRBIMO ZA SVOJE ZDRAVJE</vt:lpstr>
      <vt:lpstr>ZDRAVA        IN        NEZDRAVA HRANA</vt:lpstr>
      <vt:lpstr>PowerPointova predstavitev</vt:lpstr>
      <vt:lpstr>HIGIENA</vt:lpstr>
      <vt:lpstr>SPANJE IN POČITEK                                 dovolj tekočine</vt:lpstr>
      <vt:lpstr>MIKROBI – BAKTERIJE/ VIRUSI Kako pridejo v naše telo?</vt:lpstr>
      <vt:lpstr>PRENAŠALCA BAKTERIJ/VIRUSOV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Sonja M</dc:creator>
  <cp:lastModifiedBy>Administrator</cp:lastModifiedBy>
  <cp:revision>51</cp:revision>
  <dcterms:created xsi:type="dcterms:W3CDTF">2011-01-06T11:53:48Z</dcterms:created>
  <dcterms:modified xsi:type="dcterms:W3CDTF">2020-05-05T19:03:09Z</dcterms:modified>
</cp:coreProperties>
</file>