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3D17FC-46E6-40AC-BA7C-D3DD772981E8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0E1E43-B42E-4FEC-A577-ABB817CCE9AD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993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l-SI" sz="4800" b="1" dirty="0">
                <a:effectLst/>
              </a:rPr>
              <a:t>KULTURNA DEDIŠČINA</a:t>
            </a:r>
            <a:endParaRPr lang="sl-SI" sz="4800" dirty="0"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http://www.slovenia.info/pictures%5Ccuisine%5C1%5C2007%5Coreh.potica_1508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42900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5718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sl-SI" sz="4000" dirty="0"/>
              <a:t>KULTURNA DEDIŠČINA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NARAVNA DEDIŠČINA</a:t>
            </a:r>
            <a:r>
              <a:rPr lang="sl-SI" b="1" dirty="0"/>
              <a:t>: POSEBNOSTI  RASTLINSKEG IN </a:t>
            </a:r>
            <a:r>
              <a:rPr lang="sl-SI" b="1" dirty="0" smtClean="0"/>
              <a:t>ŽIVALSKEGA </a:t>
            </a:r>
            <a:r>
              <a:rPr lang="sl-SI" b="1" dirty="0"/>
              <a:t>SVETA, TER NARAVNI </a:t>
            </a:r>
            <a:r>
              <a:rPr lang="sl-SI" b="1" dirty="0" smtClean="0"/>
              <a:t>POJAVI</a:t>
            </a:r>
          </a:p>
          <a:p>
            <a:r>
              <a:rPr lang="sl-SI" b="1" dirty="0" smtClean="0"/>
              <a:t> </a:t>
            </a:r>
            <a:r>
              <a:rPr lang="sl-SI" b="1" dirty="0">
                <a:solidFill>
                  <a:srgbClr val="FF0000"/>
                </a:solidFill>
              </a:rPr>
              <a:t>KULTURNA DEDIŠČINA</a:t>
            </a:r>
            <a:r>
              <a:rPr lang="sl-SI" b="1" dirty="0"/>
              <a:t>: PRIČEVANJA O </a:t>
            </a:r>
            <a:r>
              <a:rPr lang="sl-SI" b="1" dirty="0" smtClean="0"/>
              <a:t>LJUDEH NJIHOVIH </a:t>
            </a:r>
            <a:r>
              <a:rPr lang="sl-SI" b="1" dirty="0"/>
              <a:t>KULTURAH IN ZGODOVINI                                                       </a:t>
            </a:r>
            <a:endParaRPr lang="sl-SI" dirty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0437"/>
            <a:ext cx="2403259" cy="18007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0437"/>
            <a:ext cx="2372393" cy="18007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3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sl-SI" sz="4000" dirty="0"/>
              <a:t>KULTURNA DEDIŠČINA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SNOVNA (MATERIALNA) KULTURNA DEDIŠČINA</a:t>
            </a:r>
            <a:endParaRPr lang="sl-SI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sl-SI" b="1" dirty="0" smtClean="0"/>
              <a:t>    STAVBE</a:t>
            </a:r>
            <a:r>
              <a:rPr lang="sl-SI" b="1" dirty="0"/>
              <a:t>, PREDMETI IN ZBIRKEPREDMETOV</a:t>
            </a:r>
            <a:endParaRPr lang="sl-SI" dirty="0"/>
          </a:p>
          <a:p>
            <a:pPr marL="0" lvl="0" indent="0">
              <a:buNone/>
            </a:pPr>
            <a:r>
              <a:rPr lang="sl-SI" b="1" dirty="0" smtClean="0"/>
              <a:t>    PROUČUJE </a:t>
            </a:r>
            <a:r>
              <a:rPr lang="sl-SI" b="1" dirty="0"/>
              <a:t>JIH VEDA ETNOLOGIJA</a:t>
            </a:r>
            <a:endParaRPr lang="sl-SI" dirty="0"/>
          </a:p>
          <a:p>
            <a:pPr marL="0" lvl="0" indent="0">
              <a:buNone/>
            </a:pPr>
            <a:r>
              <a:rPr lang="sl-SI" b="1" dirty="0" smtClean="0"/>
              <a:t>    ZA </a:t>
            </a:r>
            <a:r>
              <a:rPr lang="sl-SI" b="1" dirty="0"/>
              <a:t>KULTURNO DEDIŠČINO SKRBI ZAVOD </a:t>
            </a:r>
            <a:r>
              <a:rPr lang="sl-SI" b="1" dirty="0" smtClean="0"/>
              <a:t>ZA</a:t>
            </a:r>
          </a:p>
          <a:p>
            <a:pPr marL="0" lv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KULTURNO </a:t>
            </a:r>
            <a:r>
              <a:rPr lang="sl-SI" b="1" dirty="0"/>
              <a:t>DEDIŠČINO IN </a:t>
            </a:r>
            <a:r>
              <a:rPr lang="sl-SI" b="1" dirty="0" smtClean="0"/>
              <a:t>UNESCO</a:t>
            </a:r>
          </a:p>
          <a:p>
            <a:pPr marL="0" lvl="0" indent="0">
              <a:buNone/>
            </a:pPr>
            <a:endParaRPr lang="sl-SI" dirty="0"/>
          </a:p>
          <a:p>
            <a:r>
              <a:rPr lang="sl-SI" b="1" dirty="0">
                <a:solidFill>
                  <a:srgbClr val="FF0000"/>
                </a:solidFill>
              </a:rPr>
              <a:t>NESNOVNA (NEMATERIALNA) KULTURNA DEDIŠČINA</a:t>
            </a:r>
            <a:endParaRPr lang="sl-SI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sl-SI" b="1" dirty="0" smtClean="0"/>
              <a:t>    ZNANJE</a:t>
            </a:r>
            <a:r>
              <a:rPr lang="sl-SI" b="1" dirty="0"/>
              <a:t>, SPRETNOSTI (USTNO IZROČILO, </a:t>
            </a:r>
            <a:r>
              <a:rPr lang="sl-SI" b="1" dirty="0" smtClean="0"/>
              <a:t>PLES </a:t>
            </a:r>
            <a:r>
              <a:rPr lang="sl-SI" b="1" dirty="0"/>
              <a:t>OBRT…)</a:t>
            </a:r>
            <a:endParaRPr lang="sl-SI" dirty="0"/>
          </a:p>
          <a:p>
            <a:pPr marL="0" lvl="0" indent="0">
              <a:buNone/>
            </a:pPr>
            <a:r>
              <a:rPr lang="sl-SI" b="1" dirty="0" smtClean="0"/>
              <a:t>    ŠEGE </a:t>
            </a:r>
            <a:r>
              <a:rPr lang="sl-SI" b="1" dirty="0"/>
              <a:t>IN NAVADE (POZDRAVLJANJE, OBREDI</a:t>
            </a:r>
            <a:r>
              <a:rPr lang="sl-SI" b="1" dirty="0" smtClean="0"/>
              <a:t>,</a:t>
            </a:r>
          </a:p>
          <a:p>
            <a:pPr marL="0" lv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</a:t>
            </a:r>
            <a:r>
              <a:rPr lang="sl-SI" b="1" dirty="0"/>
              <a:t>PRAZNOVANJA….)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307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sl-SI" sz="4000" b="1" dirty="0">
                <a:effectLst/>
              </a:rPr>
              <a:t/>
            </a:r>
            <a:br>
              <a:rPr lang="sl-SI" sz="4000" b="1" dirty="0">
                <a:effectLst/>
              </a:rPr>
            </a:br>
            <a:r>
              <a:rPr lang="sl-SI" sz="4000" b="1" dirty="0" smtClean="0">
                <a:effectLst/>
              </a:rPr>
              <a:t/>
            </a:r>
            <a:br>
              <a:rPr lang="sl-SI" sz="4000" b="1" dirty="0" smtClean="0">
                <a:effectLst/>
              </a:rPr>
            </a:br>
            <a:r>
              <a:rPr lang="sl-SI" sz="4000" b="1" dirty="0">
                <a:effectLst/>
              </a:rPr>
              <a:t/>
            </a:r>
            <a:br>
              <a:rPr lang="sl-SI" sz="4000" b="1" dirty="0">
                <a:effectLst/>
              </a:rPr>
            </a:b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r>
              <a:rPr lang="sl-SI" sz="4000" b="1" dirty="0">
                <a:effectLst/>
              </a:rPr>
              <a:t>LIKOVNO OBZORJE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RAZNOLIKE OBLIKE V RAZLIČNIH ZGODOVINSKIH OBDOBJIH</a:t>
            </a:r>
            <a:endParaRPr lang="sl-SI" dirty="0"/>
          </a:p>
          <a:p>
            <a:pPr lvl="0"/>
            <a:r>
              <a:rPr lang="sl-SI" b="1" dirty="0"/>
              <a:t>ARHITEKTURA (CERKVE, HIŠE…)</a:t>
            </a:r>
            <a:endParaRPr lang="sl-SI" dirty="0"/>
          </a:p>
          <a:p>
            <a:pPr lvl="0"/>
            <a:r>
              <a:rPr lang="sl-SI" b="1" dirty="0"/>
              <a:t>KIPARSTVO (KIPI, NAGROBNIKI, SPOMENIKI…)</a:t>
            </a:r>
            <a:endParaRPr lang="sl-SI" dirty="0"/>
          </a:p>
          <a:p>
            <a:pPr lvl="0"/>
            <a:r>
              <a:rPr lang="sl-SI" b="1" dirty="0"/>
              <a:t>SLIKARSTVO (STENSKO, TABELNO, OLJNO….)</a:t>
            </a:r>
            <a:endParaRPr lang="sl-SI" dirty="0"/>
          </a:p>
          <a:p>
            <a:pPr lvl="0"/>
            <a:r>
              <a:rPr lang="sl-SI" b="1" dirty="0"/>
              <a:t>FOTOGRAFIJA</a:t>
            </a:r>
            <a:endParaRPr lang="sl-SI" dirty="0"/>
          </a:p>
          <a:p>
            <a:pPr lvl="0"/>
            <a:r>
              <a:rPr lang="sl-SI" b="1" dirty="0"/>
              <a:t>GRAFIKA</a:t>
            </a:r>
            <a:endParaRPr lang="sl-SI" dirty="0"/>
          </a:p>
          <a:p>
            <a:r>
              <a:rPr lang="sl-SI" b="1" dirty="0"/>
              <a:t>VIDEO UMETNOST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880319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r>
              <a:rPr lang="sl-SI" sz="4000" b="1" dirty="0">
                <a:effectLst/>
              </a:rPr>
              <a:t>ROKODELSKA DEDIŠČINA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DOMAČA ALI HIŠNA OBRT, UMETNOSTNA OBRT</a:t>
            </a:r>
            <a:endParaRPr lang="sl-SI" dirty="0"/>
          </a:p>
          <a:p>
            <a:pPr lvl="0"/>
            <a:r>
              <a:rPr lang="sl-SI" b="1" dirty="0"/>
              <a:t>LONČARSTVO</a:t>
            </a:r>
            <a:endParaRPr lang="sl-SI" dirty="0"/>
          </a:p>
          <a:p>
            <a:pPr lvl="0"/>
            <a:r>
              <a:rPr lang="sl-SI" b="1" dirty="0"/>
              <a:t>SUHOROBARSTVO</a:t>
            </a:r>
            <a:endParaRPr lang="sl-SI" dirty="0"/>
          </a:p>
          <a:p>
            <a:pPr lvl="0"/>
            <a:r>
              <a:rPr lang="sl-SI" b="1" dirty="0"/>
              <a:t>PLETARSTVO</a:t>
            </a:r>
            <a:endParaRPr lang="sl-SI" dirty="0"/>
          </a:p>
          <a:p>
            <a:pPr lvl="0"/>
            <a:r>
              <a:rPr lang="sl-SI" b="1" dirty="0"/>
              <a:t>KOVAŠTVO</a:t>
            </a:r>
            <a:endParaRPr lang="sl-SI" dirty="0"/>
          </a:p>
          <a:p>
            <a:r>
              <a:rPr lang="sl-SI" b="1" dirty="0"/>
              <a:t>ČIPKARSTVO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1780150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437112"/>
            <a:ext cx="1289380" cy="16577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437112"/>
            <a:ext cx="2208245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1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</TotalTime>
  <Words>131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Courier New</vt:lpstr>
      <vt:lpstr>Palatino Linotype</vt:lpstr>
      <vt:lpstr>Vodstveno</vt:lpstr>
      <vt:lpstr>KULTURNA DEDIŠČINA</vt:lpstr>
      <vt:lpstr>KULTURNA DEDIŠČINA</vt:lpstr>
      <vt:lpstr>KULTURNA DEDIŠČINA</vt:lpstr>
      <vt:lpstr>    LIKOVNO OBZORJE</vt:lpstr>
      <vt:lpstr> ROKODELSKA DEDIŠČINA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KULTURNA DEDIŠČINA</dc:title>
  <dc:creator>mitja</dc:creator>
  <cp:lastModifiedBy>Ales Seliskar</cp:lastModifiedBy>
  <cp:revision>2</cp:revision>
  <dcterms:created xsi:type="dcterms:W3CDTF">2012-06-17T19:29:05Z</dcterms:created>
  <dcterms:modified xsi:type="dcterms:W3CDTF">2020-05-07T07:33:18Z</dcterms:modified>
</cp:coreProperties>
</file>