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926-4459-4AD7-A26C-364AD4BB4430}" type="datetimeFigureOut">
              <a:rPr lang="sl-SI" smtClean="0"/>
              <a:pPr/>
              <a:t>2. 05. 2020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9C2C-CD2E-4DB1-9687-52701159721E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926-4459-4AD7-A26C-364AD4BB4430}" type="datetimeFigureOut">
              <a:rPr lang="sl-SI" smtClean="0"/>
              <a:pPr/>
              <a:t>2. 05. 2020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9C2C-CD2E-4DB1-9687-52701159721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926-4459-4AD7-A26C-364AD4BB4430}" type="datetimeFigureOut">
              <a:rPr lang="sl-SI" smtClean="0"/>
              <a:pPr/>
              <a:t>2. 05. 2020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9C2C-CD2E-4DB1-9687-52701159721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926-4459-4AD7-A26C-364AD4BB4430}" type="datetimeFigureOut">
              <a:rPr lang="sl-SI" smtClean="0"/>
              <a:pPr/>
              <a:t>2. 05. 2020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9C2C-CD2E-4DB1-9687-52701159721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926-4459-4AD7-A26C-364AD4BB4430}" type="datetimeFigureOut">
              <a:rPr lang="sl-SI" smtClean="0"/>
              <a:pPr/>
              <a:t>2. 05. 2020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B2E9C2C-CD2E-4DB1-9687-52701159721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926-4459-4AD7-A26C-364AD4BB4430}" type="datetimeFigureOut">
              <a:rPr lang="sl-SI" smtClean="0"/>
              <a:pPr/>
              <a:t>2. 05. 2020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9C2C-CD2E-4DB1-9687-52701159721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926-4459-4AD7-A26C-364AD4BB4430}" type="datetimeFigureOut">
              <a:rPr lang="sl-SI" smtClean="0"/>
              <a:pPr/>
              <a:t>2. 05. 2020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9C2C-CD2E-4DB1-9687-52701159721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926-4459-4AD7-A26C-364AD4BB4430}" type="datetimeFigureOut">
              <a:rPr lang="sl-SI" smtClean="0"/>
              <a:pPr/>
              <a:t>2. 05. 2020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9C2C-CD2E-4DB1-9687-52701159721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926-4459-4AD7-A26C-364AD4BB4430}" type="datetimeFigureOut">
              <a:rPr lang="sl-SI" smtClean="0"/>
              <a:pPr/>
              <a:t>2. 05. 2020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9C2C-CD2E-4DB1-9687-52701159721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926-4459-4AD7-A26C-364AD4BB4430}" type="datetimeFigureOut">
              <a:rPr lang="sl-SI" smtClean="0"/>
              <a:pPr/>
              <a:t>2. 05. 2020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9C2C-CD2E-4DB1-9687-52701159721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l-SI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Kliknite ikono, če želite dodati sliko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926-4459-4AD7-A26C-364AD4BB4430}" type="datetimeFigureOut">
              <a:rPr lang="sl-SI" smtClean="0"/>
              <a:pPr/>
              <a:t>2. 05. 2020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E9C2C-CD2E-4DB1-9687-52701159721E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D700926-4459-4AD7-A26C-364AD4BB4430}" type="datetimeFigureOut">
              <a:rPr lang="sl-SI" smtClean="0"/>
              <a:pPr/>
              <a:t>2. 05. 2020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2E9C2C-CD2E-4DB1-9687-52701159721E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itja.poljan&#353;ek@guest.arnes.si" TargetMode="External"/><Relationship Id="rId7" Type="http://schemas.openxmlformats.org/officeDocument/2006/relationships/image" Target="../media/image19.jpeg"/><Relationship Id="rId2" Type="http://schemas.openxmlformats.org/officeDocument/2006/relationships/hyperlink" Target="https://eucbeniki.sio.si/lum8/2265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229600" cy="1067544"/>
          </a:xfrm>
        </p:spPr>
        <p:txBody>
          <a:bodyPr/>
          <a:lstStyle/>
          <a:p>
            <a:r>
              <a:rPr lang="sl-SI" dirty="0" smtClean="0"/>
              <a:t>KOMPOZICIJA IN KIP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5842" name="Picture 2" descr="Stabilnost ki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96952"/>
            <a:ext cx="4110536" cy="26642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Pravokotnik 4"/>
          <p:cNvSpPr/>
          <p:nvPr/>
        </p:nvSpPr>
        <p:spPr>
          <a:xfrm>
            <a:off x="5868144" y="2996952"/>
            <a:ext cx="2088232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1050" dirty="0" smtClean="0"/>
              <a:t>DOBER DAN.</a:t>
            </a:r>
          </a:p>
          <a:p>
            <a:endParaRPr lang="sl-SI" sz="1050" dirty="0" smtClean="0"/>
          </a:p>
          <a:p>
            <a:r>
              <a:rPr lang="sl-SI" sz="1050" dirty="0" smtClean="0"/>
              <a:t>KDOR ŠE NI POSLAL IZDELKOV ZA  MODO NAJ TO STORI V TEM TEDNU. ZA IZDELKE KOMPOZICIJA IN KIP IMATE </a:t>
            </a:r>
            <a:r>
              <a:rPr lang="sl-SI" sz="1050" smtClean="0"/>
              <a:t>ČASA DO 11.5.20202.</a:t>
            </a:r>
            <a:endParaRPr lang="sl-SI" sz="1050" dirty="0" smtClean="0"/>
          </a:p>
          <a:p>
            <a:endParaRPr lang="sl-SI" sz="1050" dirty="0" smtClean="0"/>
          </a:p>
          <a:p>
            <a:r>
              <a:rPr lang="sl-SI" sz="1050" dirty="0" smtClean="0"/>
              <a:t>OSTANITE ZDRAVI!!!</a:t>
            </a:r>
          </a:p>
          <a:p>
            <a:r>
              <a:rPr lang="sl-SI" sz="1050" dirty="0" smtClean="0"/>
              <a:t>Mitja Poljanšek </a:t>
            </a:r>
          </a:p>
          <a:p>
            <a:r>
              <a:rPr lang="sl-SI" sz="1400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sl-SI" sz="3600" cap="all" dirty="0" smtClean="0"/>
              <a:t>KOMPOZICIJA V KIPARSTVU</a:t>
            </a:r>
            <a:r>
              <a:rPr lang="sl-SI" sz="2800" cap="all" dirty="0" smtClean="0"/>
              <a:t/>
            </a:r>
            <a:br>
              <a:rPr lang="sl-SI" sz="2800" cap="all" dirty="0" smtClean="0"/>
            </a:br>
            <a:endParaRPr lang="sl-SI" sz="28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600"/>
          </a:xfrm>
        </p:spPr>
        <p:txBody>
          <a:bodyPr>
            <a:normAutofit/>
          </a:bodyPr>
          <a:lstStyle/>
          <a:p>
            <a:r>
              <a:rPr lang="sl-SI" sz="1500" dirty="0" smtClean="0"/>
              <a:t>Za kiparstvo obstajata tudi poimenovanji plastika in skulptura. </a:t>
            </a:r>
            <a:r>
              <a:rPr lang="sl-SI" sz="1500" b="1" u="sng" dirty="0" smtClean="0"/>
              <a:t>Obhodna plastika </a:t>
            </a:r>
            <a:r>
              <a:rPr lang="sl-SI" sz="1500" dirty="0" smtClean="0"/>
              <a:t>je prostostoječi kip, ki ga lahko obhodimo, si ga ogledamo z vseh strani. </a:t>
            </a:r>
            <a:r>
              <a:rPr lang="sl-SI" sz="1500" b="1" u="sng" dirty="0" smtClean="0"/>
              <a:t>Relief</a:t>
            </a:r>
            <a:r>
              <a:rPr lang="sl-SI" sz="1500" dirty="0" smtClean="0"/>
              <a:t> pa je kiparska oblika, ki je zanimiva le s sprednje strani, saj je vezana na ploskev.</a:t>
            </a:r>
          </a:p>
          <a:p>
            <a:r>
              <a:rPr lang="sl-SI" sz="1500" dirty="0" smtClean="0"/>
              <a:t>Kadar kip predstavlja podobo resničnega sveta, kot so to figure, predmeti, rastlinske oblike ..., je to </a:t>
            </a:r>
            <a:r>
              <a:rPr lang="sl-SI" sz="1500" b="1" u="sng" dirty="0" smtClean="0"/>
              <a:t>predmetni kip</a:t>
            </a:r>
            <a:r>
              <a:rPr lang="sl-SI" sz="1500" dirty="0" smtClean="0"/>
              <a:t>. </a:t>
            </a:r>
            <a:r>
              <a:rPr lang="sl-SI" sz="1500" b="1" u="sng" dirty="0" smtClean="0"/>
              <a:t>Nepredmetni kip </a:t>
            </a:r>
            <a:r>
              <a:rPr lang="sl-SI" sz="1500" dirty="0" smtClean="0"/>
              <a:t>pa je upodobitev podob iz umetnikovega notranjega sveta, te oblike ne posnemajo vidne resničnosti sveta, ki nas obkroža, lahko pa nosijo pa v sebi neko duhovno vsebino.</a:t>
            </a:r>
          </a:p>
          <a:p>
            <a:r>
              <a:rPr lang="sl-SI" sz="1600" dirty="0" smtClean="0"/>
              <a:t>Kipi so lahko izdelani iz različnih materialov, ti pa narekujejo različne postopke obdelave. Kiparski masi lahko material </a:t>
            </a:r>
            <a:r>
              <a:rPr lang="sl-SI" sz="1600" b="1" u="sng" dirty="0" smtClean="0"/>
              <a:t>dodajamo</a:t>
            </a:r>
            <a:r>
              <a:rPr lang="sl-SI" sz="1600" dirty="0" smtClean="0"/>
              <a:t> ali </a:t>
            </a:r>
            <a:r>
              <a:rPr lang="sl-SI" sz="1600" b="1" u="sng" dirty="0" smtClean="0"/>
              <a:t>odvzemamo</a:t>
            </a:r>
            <a:r>
              <a:rPr lang="sl-SI" sz="1600" dirty="0" smtClean="0"/>
              <a:t>. Za nekatere materiale pa so značilni tudi drugi postopki, kot so </a:t>
            </a:r>
            <a:r>
              <a:rPr lang="sl-SI" sz="1600" b="1" u="sng" dirty="0" smtClean="0"/>
              <a:t>vlivanje, spajanje, rezanje, pregibanje </a:t>
            </a:r>
            <a:r>
              <a:rPr lang="sl-SI" sz="1600" dirty="0" smtClean="0"/>
              <a:t>...</a:t>
            </a:r>
            <a:endParaRPr lang="sl-SI" sz="1600" dirty="0"/>
          </a:p>
        </p:txBody>
      </p:sp>
      <p:pic>
        <p:nvPicPr>
          <p:cNvPr id="38914" name="Picture 2" descr="PPT - KIPARSTVO PowerPoint Presentation, free download - ID:3912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21088"/>
            <a:ext cx="1920213" cy="1440160"/>
          </a:xfrm>
          <a:prstGeom prst="rect">
            <a:avLst/>
          </a:prstGeom>
          <a:noFill/>
        </p:spPr>
      </p:pic>
      <p:pic>
        <p:nvPicPr>
          <p:cNvPr id="38916" name="Picture 4" descr="Kiparstvo: Modeliranje z gli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221088"/>
            <a:ext cx="1728192" cy="1440160"/>
          </a:xfrm>
          <a:prstGeom prst="rect">
            <a:avLst/>
          </a:prstGeom>
          <a:noFill/>
        </p:spPr>
      </p:pic>
      <p:pic>
        <p:nvPicPr>
          <p:cNvPr id="38918" name="Picture 6" descr="Friz - Wikipedija, prosta enciklopedi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221088"/>
            <a:ext cx="2472377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200" cap="all" dirty="0" smtClean="0"/>
              <a:t>KOMPOZICIJA V KIPARSTVU</a:t>
            </a:r>
            <a:endParaRPr lang="sl-SI" sz="32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84"/>
          </a:xfrm>
        </p:spPr>
        <p:txBody>
          <a:bodyPr/>
          <a:lstStyle/>
          <a:p>
            <a:r>
              <a:rPr lang="sl-SI" sz="1600" dirty="0" smtClean="0"/>
              <a:t>Vemo, da je vsako telo tridimenzionalno (ima svojo dolžino, višino in širino). Ko kipar oblikuje kip, razmišlja tako o njegovi obliki kot o tem, kako bo deloval v prostoru. </a:t>
            </a:r>
          </a:p>
          <a:p>
            <a:r>
              <a:rPr lang="sl-SI" sz="1600" dirty="0" smtClean="0"/>
              <a:t>Kipar mora dobro razmisliti o </a:t>
            </a:r>
            <a:r>
              <a:rPr lang="sl-SI" sz="1600" b="1" dirty="0" err="1" smtClean="0"/>
              <a:t>stojnosti</a:t>
            </a:r>
            <a:r>
              <a:rPr lang="sl-SI" sz="1600" dirty="0" smtClean="0"/>
              <a:t> oz. </a:t>
            </a:r>
            <a:r>
              <a:rPr lang="sl-SI" sz="1600" b="1" dirty="0" smtClean="0"/>
              <a:t>stabilnosti kipa.</a:t>
            </a:r>
            <a:r>
              <a:rPr lang="sl-SI" sz="1600" dirty="0" smtClean="0"/>
              <a:t> Ta sam po sebi še ne more stati na talni ravnini. Če kipar ne predvidi njegove postavitve, se kip lahko zaradi neustrezno razporejene mase prevrača. Temu pravimo, da kip ni stabilen.</a:t>
            </a:r>
          </a:p>
          <a:p>
            <a:endParaRPr lang="sl-SI" dirty="0"/>
          </a:p>
        </p:txBody>
      </p:sp>
      <p:pic>
        <p:nvPicPr>
          <p:cNvPr id="39938" name="Picture 2" descr="El Escriba sentado del Louvre, anónimo egipcio (2600-2350 a. C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429000"/>
            <a:ext cx="1920213" cy="2304256"/>
          </a:xfrm>
          <a:prstGeom prst="rect">
            <a:avLst/>
          </a:prstGeom>
          <a:noFill/>
        </p:spPr>
      </p:pic>
      <p:sp>
        <p:nvSpPr>
          <p:cNvPr id="5" name="Pravokotnik 4"/>
          <p:cNvSpPr/>
          <p:nvPr/>
        </p:nvSpPr>
        <p:spPr>
          <a:xfrm>
            <a:off x="1187624" y="5805264"/>
            <a:ext cx="187220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TOGI  KIP</a:t>
            </a:r>
            <a:endParaRPr lang="sl-SI" sz="1400" dirty="0"/>
          </a:p>
        </p:txBody>
      </p:sp>
      <p:pic>
        <p:nvPicPr>
          <p:cNvPr id="39940" name="Picture 4" descr="https://eucbeniki.sio.si/lum8/2341/2320721365_bcf2cde715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79" y="3429000"/>
            <a:ext cx="4117903" cy="2304256"/>
          </a:xfrm>
          <a:prstGeom prst="rect">
            <a:avLst/>
          </a:prstGeom>
          <a:noFill/>
        </p:spPr>
      </p:pic>
      <p:sp>
        <p:nvSpPr>
          <p:cNvPr id="7" name="Pravokotnik 6"/>
          <p:cNvSpPr/>
          <p:nvPr/>
        </p:nvSpPr>
        <p:spPr>
          <a:xfrm>
            <a:off x="4067944" y="5805264"/>
            <a:ext cx="280831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 smtClean="0"/>
              <a:t>RAZGIBAN KIP</a:t>
            </a:r>
            <a:endParaRPr lang="sl-SI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1600" dirty="0" smtClean="0"/>
              <a:t>Glede na središčno os (simetralo) obstajata dve vrsti kompozicije: </a:t>
            </a:r>
          </a:p>
          <a:p>
            <a:pPr>
              <a:buNone/>
            </a:pPr>
            <a:r>
              <a:rPr lang="sl-SI" sz="1600" dirty="0" smtClean="0"/>
              <a:t>        -</a:t>
            </a:r>
            <a:r>
              <a:rPr lang="sl-SI" sz="1600" b="1" u="sng" dirty="0" smtClean="0"/>
              <a:t>simetrična kompozicija</a:t>
            </a:r>
          </a:p>
          <a:p>
            <a:pPr>
              <a:buNone/>
            </a:pPr>
            <a:endParaRPr lang="sl-SI" sz="1600" dirty="0" smtClean="0"/>
          </a:p>
          <a:p>
            <a:pPr>
              <a:buNone/>
            </a:pPr>
            <a:endParaRPr lang="sl-SI" sz="1600" dirty="0" smtClean="0"/>
          </a:p>
          <a:p>
            <a:pPr>
              <a:buNone/>
            </a:pPr>
            <a:endParaRPr lang="sl-SI" sz="1600" dirty="0" smtClean="0"/>
          </a:p>
          <a:p>
            <a:pPr>
              <a:buNone/>
            </a:pPr>
            <a:endParaRPr lang="sl-SI" sz="1600" dirty="0" smtClean="0"/>
          </a:p>
          <a:p>
            <a:pPr>
              <a:buNone/>
            </a:pPr>
            <a:endParaRPr lang="sl-SI" sz="1600" dirty="0" smtClean="0"/>
          </a:p>
          <a:p>
            <a:pPr>
              <a:buNone/>
            </a:pPr>
            <a:endParaRPr lang="sl-SI" sz="1600" dirty="0" smtClean="0"/>
          </a:p>
          <a:p>
            <a:pPr>
              <a:buNone/>
            </a:pPr>
            <a:r>
              <a:rPr lang="sl-SI" sz="1600" dirty="0" smtClean="0"/>
              <a:t>        -</a:t>
            </a:r>
            <a:r>
              <a:rPr lang="sl-SI" sz="1600" u="sng" dirty="0" smtClean="0"/>
              <a:t>asimetrična kompozicija</a:t>
            </a:r>
          </a:p>
          <a:p>
            <a:endParaRPr lang="sl-SI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200" cap="all" dirty="0" smtClean="0"/>
              <a:t>KOMPOZICIJA V KIPARSTVU</a:t>
            </a:r>
            <a:endParaRPr lang="sl-SI" sz="3200" dirty="0"/>
          </a:p>
        </p:txBody>
      </p:sp>
      <p:pic>
        <p:nvPicPr>
          <p:cNvPr id="40962" name="Picture 2" descr="https://eucbeniki.sio.si/lum8/2265/claes_oldenburg_plantoir_2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6872"/>
            <a:ext cx="1296144" cy="1728192"/>
          </a:xfrm>
          <a:prstGeom prst="rect">
            <a:avLst/>
          </a:prstGeom>
          <a:noFill/>
        </p:spPr>
      </p:pic>
      <p:pic>
        <p:nvPicPr>
          <p:cNvPr id="40966" name="Picture 6" descr="ASYMMETRY This piece demonstrates the balance that can be found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365104"/>
            <a:ext cx="1512168" cy="1862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76"/>
          </a:xfrm>
        </p:spPr>
        <p:txBody>
          <a:bodyPr/>
          <a:lstStyle/>
          <a:p>
            <a:r>
              <a:rPr lang="sl-SI" b="1" dirty="0" smtClean="0"/>
              <a:t> </a:t>
            </a:r>
            <a:r>
              <a:rPr lang="sl-SI" sz="1600" b="1" dirty="0" smtClean="0"/>
              <a:t>Prosta kompozicija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> V pričujočem primeru so oblike prosto razporejene v prostoru. Pogled na</a:t>
            </a:r>
          </a:p>
          <a:p>
            <a:pPr>
              <a:buNone/>
            </a:pPr>
            <a:r>
              <a:rPr lang="sl-SI" sz="1600" dirty="0" smtClean="0"/>
              <a:t>         umetniško delo se spreminja hkrati z našim premikanjem v prostoru.</a:t>
            </a:r>
          </a:p>
          <a:p>
            <a:pPr>
              <a:buNone/>
            </a:pPr>
            <a:endParaRPr lang="sl-SI" sz="1600" dirty="0" smtClean="0"/>
          </a:p>
          <a:p>
            <a:pPr>
              <a:buNone/>
            </a:pPr>
            <a:endParaRPr lang="sl-SI" sz="1600" dirty="0" smtClean="0"/>
          </a:p>
          <a:p>
            <a:pPr>
              <a:buNone/>
            </a:pPr>
            <a:endParaRPr lang="sl-SI" sz="1600" dirty="0" smtClean="0"/>
          </a:p>
          <a:p>
            <a:pPr>
              <a:buNone/>
            </a:pPr>
            <a:endParaRPr lang="sl-SI" sz="1600" dirty="0" smtClean="0"/>
          </a:p>
          <a:p>
            <a:r>
              <a:rPr lang="sl-SI" sz="1600" b="1" dirty="0" smtClean="0"/>
              <a:t>Krožna kompozicija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>Oblike delujejo sklenjeno, saj si sledijo v obliki kroga in izhajajo iz središča.</a:t>
            </a:r>
            <a:br>
              <a:rPr lang="sl-SI" sz="1600" dirty="0" smtClean="0"/>
            </a:br>
            <a:endParaRPr lang="sl-SI" sz="1600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200" cap="all" dirty="0" smtClean="0"/>
              <a:t>KOMPOZICIJA V KIPARSTVU</a:t>
            </a:r>
            <a:endParaRPr lang="sl-SI" sz="3200" dirty="0"/>
          </a:p>
        </p:txBody>
      </p:sp>
      <p:pic>
        <p:nvPicPr>
          <p:cNvPr id="41986" name="Picture 2" descr="https://eucbeniki.sio.si/lum8/2265/2013-bienaleBENETKe-0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708921"/>
            <a:ext cx="1440160" cy="957152"/>
          </a:xfrm>
          <a:prstGeom prst="rect">
            <a:avLst/>
          </a:prstGeom>
          <a:noFill/>
        </p:spPr>
      </p:pic>
      <p:pic>
        <p:nvPicPr>
          <p:cNvPr id="41988" name="Picture 4" descr="https://eucbeniki.sio.si/lum8/2265/'Pierced_Hemisphere_II'_by_Barbara_Hepworth,_Tate_Mode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3" y="4437112"/>
            <a:ext cx="1404235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76"/>
          </a:xfrm>
        </p:spPr>
        <p:txBody>
          <a:bodyPr/>
          <a:lstStyle/>
          <a:p>
            <a:r>
              <a:rPr lang="sl-SI" sz="1600" b="1" dirty="0" smtClean="0"/>
              <a:t>Trikotna kompozicija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>Postavitev oblik tvori trikotnik.</a:t>
            </a:r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r>
              <a:rPr lang="sl-SI" sz="1600" b="1" dirty="0" smtClean="0"/>
              <a:t>Vodoravna (horizontalna) kompozicija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>Pri obliki kiparske kompozicije prevladujejo vodoravne smeri.</a:t>
            </a:r>
            <a:endParaRPr lang="sl-SI" sz="1600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200" cap="all" dirty="0" smtClean="0"/>
              <a:t>KOMPOZICIJA V KIPARSTVU</a:t>
            </a:r>
            <a:endParaRPr lang="sl-SI" sz="3200" dirty="0"/>
          </a:p>
        </p:txBody>
      </p:sp>
      <p:pic>
        <p:nvPicPr>
          <p:cNvPr id="43010" name="Picture 2" descr="https://eucbeniki.sio.si/lum8/2265/Marija_z_jezusom_na_prestol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1584176" cy="1453481"/>
          </a:xfrm>
          <a:prstGeom prst="rect">
            <a:avLst/>
          </a:prstGeom>
          <a:noFill/>
        </p:spPr>
      </p:pic>
      <p:pic>
        <p:nvPicPr>
          <p:cNvPr id="43012" name="Picture 4" descr="https://eucbeniki.sio.si/lum8/2265/negovan_nemec_kipenje_II_1981_carr_marm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581128"/>
            <a:ext cx="2160240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76"/>
          </a:xfrm>
        </p:spPr>
        <p:txBody>
          <a:bodyPr>
            <a:normAutofit/>
          </a:bodyPr>
          <a:lstStyle/>
          <a:p>
            <a:r>
              <a:rPr lang="sl-SI" sz="1600" b="1" dirty="0" smtClean="0"/>
              <a:t>Poševna (diagonalna) kompozicija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>Prevladujejo oblike, ki so razvrščene poševno, v diagonalni smeri.</a:t>
            </a:r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endParaRPr lang="sl-SI" sz="1600" dirty="0" smtClean="0"/>
          </a:p>
          <a:p>
            <a:r>
              <a:rPr lang="sl-SI" sz="1600" b="1" dirty="0" smtClean="0"/>
              <a:t>Navpična (vertikalna) kompozicija</a:t>
            </a:r>
            <a:r>
              <a:rPr lang="sl-SI" sz="1600" dirty="0" smtClean="0"/>
              <a:t/>
            </a:r>
            <a:br>
              <a:rPr lang="sl-SI" sz="1600" dirty="0" smtClean="0"/>
            </a:br>
            <a:r>
              <a:rPr lang="sl-SI" sz="1600" dirty="0" smtClean="0"/>
              <a:t>Uporabljene oblike so razporejene tako, da prevladujejo navpične smeri.</a:t>
            </a:r>
            <a:endParaRPr lang="sl-SI" sz="1600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200" cap="all" dirty="0" smtClean="0"/>
              <a:t>KOMPOZICIJA V KIPARSTVU</a:t>
            </a:r>
            <a:endParaRPr lang="sl-SI" sz="3200" dirty="0"/>
          </a:p>
        </p:txBody>
      </p:sp>
      <p:pic>
        <p:nvPicPr>
          <p:cNvPr id="44034" name="Picture 2" descr="https://eucbeniki.sio.si/lum8/2265/v_makuc_Pokrajina_s_pticama_1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2110816" cy="1368152"/>
          </a:xfrm>
          <a:prstGeom prst="rect">
            <a:avLst/>
          </a:prstGeom>
          <a:noFill/>
        </p:spPr>
      </p:pic>
      <p:pic>
        <p:nvPicPr>
          <p:cNvPr id="44036" name="Picture 4" descr="https://eucbeniki.sio.si/lum8/2265/priprta_vrata.jp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509120"/>
            <a:ext cx="1631413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sl-SI" sz="1600" dirty="0" smtClean="0"/>
              <a:t>V  zvezek prepiši tekst. Lahko narišeš skice.</a:t>
            </a:r>
          </a:p>
          <a:p>
            <a:r>
              <a:rPr lang="sl-SI" sz="1600" dirty="0" smtClean="0"/>
              <a:t>Reši naloge na spletni strani:</a:t>
            </a:r>
            <a:r>
              <a:rPr lang="sl-SI" sz="1600" dirty="0" smtClean="0">
                <a:hlinkClick r:id="rId2"/>
              </a:rPr>
              <a:t> https://eucbeniki.sio.si/lum8/2265/index.html</a:t>
            </a:r>
            <a:r>
              <a:rPr lang="sl-SI" sz="1600" dirty="0" smtClean="0"/>
              <a:t> (stran: 66 in 67). </a:t>
            </a:r>
          </a:p>
          <a:p>
            <a:r>
              <a:rPr lang="sl-SI" sz="1600" b="1" u="sng" dirty="0" smtClean="0"/>
              <a:t>Likovna naloga</a:t>
            </a:r>
            <a:r>
              <a:rPr lang="sl-SI" sz="1600" dirty="0" smtClean="0"/>
              <a:t>: izdelaj kip v eni od naštetih kompozicij (izberi eno kompozicijo). Motiv je lahko predmetni (človek, žival, rastlina..), ali nepredmetni-abstrakten. Uporabi material, ki ga imaš doma ( </a:t>
            </a:r>
            <a:r>
              <a:rPr lang="sl-SI" sz="1600" dirty="0" err="1" smtClean="0"/>
              <a:t>das</a:t>
            </a:r>
            <a:r>
              <a:rPr lang="sl-SI" sz="1600" dirty="0" smtClean="0"/>
              <a:t> masa, papir maše, glina, slano testo, plastelin…)</a:t>
            </a:r>
          </a:p>
          <a:p>
            <a:r>
              <a:rPr lang="sl-SI" sz="1600" dirty="0" smtClean="0"/>
              <a:t>Časa imaš do </a:t>
            </a:r>
            <a:r>
              <a:rPr lang="sl-SI" sz="1600" b="1" u="sng" dirty="0" smtClean="0">
                <a:solidFill>
                  <a:srgbClr val="FF0000"/>
                </a:solidFill>
              </a:rPr>
              <a:t>11.5.2020</a:t>
            </a:r>
            <a:r>
              <a:rPr lang="sl-SI" sz="1600" dirty="0" smtClean="0"/>
              <a:t>.</a:t>
            </a:r>
          </a:p>
          <a:p>
            <a:r>
              <a:rPr lang="sl-SI" sz="1600" dirty="0" smtClean="0"/>
              <a:t>Fotografije izdelkov mi pošlji na: </a:t>
            </a:r>
            <a:r>
              <a:rPr lang="sl-SI" sz="1600" dirty="0" err="1" smtClean="0">
                <a:hlinkClick r:id="rId3"/>
              </a:rPr>
              <a:t>mitja.poljanšek@guest.arnes.si</a:t>
            </a:r>
            <a:r>
              <a:rPr lang="sl-SI" sz="1600" dirty="0" smtClean="0"/>
              <a:t> (ocenjevanje)</a:t>
            </a:r>
          </a:p>
          <a:p>
            <a:endParaRPr lang="sl-SI" sz="1600" dirty="0"/>
          </a:p>
        </p:txBody>
      </p:sp>
      <p:sp>
        <p:nvSpPr>
          <p:cNvPr id="4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200" cap="all" dirty="0" smtClean="0"/>
              <a:t>LIKOVNA NALOGA</a:t>
            </a:r>
            <a:endParaRPr lang="sl-SI" sz="3200" dirty="0"/>
          </a:p>
        </p:txBody>
      </p:sp>
      <p:pic>
        <p:nvPicPr>
          <p:cNvPr id="45058" name="Picture 2" descr="Kako gnetemo solno testo za modeliranje. Kako narediti testo za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365104"/>
            <a:ext cx="2410182" cy="1584176"/>
          </a:xfrm>
          <a:prstGeom prst="rect">
            <a:avLst/>
          </a:prstGeom>
          <a:noFill/>
        </p:spPr>
      </p:pic>
      <p:pic>
        <p:nvPicPr>
          <p:cNvPr id="45060" name="Picture 4" descr="Metuljčica La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365104"/>
            <a:ext cx="1188132" cy="1584176"/>
          </a:xfrm>
          <a:prstGeom prst="rect">
            <a:avLst/>
          </a:prstGeom>
          <a:noFill/>
        </p:spPr>
      </p:pic>
      <p:pic>
        <p:nvPicPr>
          <p:cNvPr id="45062" name="Picture 6" descr="9 Кот из Пластилина» — карточка пользователя Гость А. в Яндекс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365104"/>
            <a:ext cx="1483311" cy="1584175"/>
          </a:xfrm>
          <a:prstGeom prst="rect">
            <a:avLst/>
          </a:prstGeom>
          <a:noFill/>
        </p:spPr>
      </p:pic>
      <p:pic>
        <p:nvPicPr>
          <p:cNvPr id="45066" name="Picture 10" descr="Nalo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365104"/>
            <a:ext cx="1224803" cy="1584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130</TotalTime>
  <Words>366</Words>
  <Application>Microsoft Office PowerPoint</Application>
  <PresentationFormat>Diaprojekcija na zaslonu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9" baseType="lpstr">
      <vt:lpstr>Vrh</vt:lpstr>
      <vt:lpstr>KOMPOZICIJA IN KIP</vt:lpstr>
      <vt:lpstr>KOMPOZICIJA V KIPARSTVU </vt:lpstr>
      <vt:lpstr>KOMPOZICIJA V KIPARSTVU</vt:lpstr>
      <vt:lpstr>KOMPOZICIJA V KIPARSTVU</vt:lpstr>
      <vt:lpstr>KOMPOZICIJA V KIPARSTVU</vt:lpstr>
      <vt:lpstr>KOMPOZICIJA V KIPARSTVU</vt:lpstr>
      <vt:lpstr>KOMPOZICIJA V KIPARSTVU</vt:lpstr>
      <vt:lpstr>LIKOVNA NALOGA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KOMPOZICIJA IN KIP</dc:title>
  <dc:creator>Uporabnik sistema Windows</dc:creator>
  <cp:lastModifiedBy>Uporabnik sistema Windows</cp:lastModifiedBy>
  <cp:revision>15</cp:revision>
  <dcterms:created xsi:type="dcterms:W3CDTF">2020-04-18T18:19:06Z</dcterms:created>
  <dcterms:modified xsi:type="dcterms:W3CDTF">2020-05-02T20:12:15Z</dcterms:modified>
</cp:coreProperties>
</file>