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nakokraki trikotni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F56E2AC-303B-4EB5-9906-8D5E4FEF9822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1350384-91AD-4E4B-BBB9-B7E8115D1F5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E2AC-303B-4EB5-9906-8D5E4FEF9822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0384-91AD-4E4B-BBB9-B7E8115D1F5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E2AC-303B-4EB5-9906-8D5E4FEF9822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0384-91AD-4E4B-BBB9-B7E8115D1F5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F56E2AC-303B-4EB5-9906-8D5E4FEF9822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0384-91AD-4E4B-BBB9-B7E8115D1F5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 trikotni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nakokraki trikotni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F56E2AC-303B-4EB5-9906-8D5E4FEF9822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1350384-91AD-4E4B-BBB9-B7E8115D1F5A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Raven konek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en konek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F56E2AC-303B-4EB5-9906-8D5E4FEF9822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1350384-91AD-4E4B-BBB9-B7E8115D1F5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F56E2AC-303B-4EB5-9906-8D5E4FEF9822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1350384-91AD-4E4B-BBB9-B7E8115D1F5A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E2AC-303B-4EB5-9906-8D5E4FEF9822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0384-91AD-4E4B-BBB9-B7E8115D1F5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F56E2AC-303B-4EB5-9906-8D5E4FEF9822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1350384-91AD-4E4B-BBB9-B7E8115D1F5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F56E2AC-303B-4EB5-9906-8D5E4FEF9822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1350384-91AD-4E4B-BBB9-B7E8115D1F5A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F56E2AC-303B-4EB5-9906-8D5E4FEF9822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1350384-91AD-4E4B-BBB9-B7E8115D1F5A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 trikotni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en konek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F56E2AC-303B-4EB5-9906-8D5E4FEF9822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350384-91AD-4E4B-BBB9-B7E8115D1F5A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hyperlink" Target="mailto:mitja.poljansek@guest.arnes.s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062912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ARHITEKTURA</a:t>
            </a:r>
            <a:br>
              <a:rPr lang="sl-SI" b="1" dirty="0" smtClean="0"/>
            </a:br>
            <a:r>
              <a:rPr lang="sl-SI" sz="3600" b="1" dirty="0" smtClean="0"/>
              <a:t>VRSTE GRADENJ</a:t>
            </a:r>
            <a:r>
              <a:rPr lang="sl-SI" sz="3600" dirty="0" smtClean="0"/>
              <a:t/>
            </a:r>
            <a:br>
              <a:rPr lang="sl-SI" sz="3600" dirty="0" smtClean="0"/>
            </a:br>
            <a:endParaRPr lang="sl-SI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8062912" cy="175260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35842" name="Picture 2" descr="Vienna Hundertwasser Tour | Sightseeing Route &amp; Times | Big Bus Tou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56992"/>
            <a:ext cx="6682341" cy="20882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l-SI" sz="3200" dirty="0" smtClean="0"/>
              <a:t>ARHITEKTURA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b="1" dirty="0" smtClean="0"/>
              <a:t>Arhitektura </a:t>
            </a:r>
            <a:r>
              <a:rPr lang="sl-SI" sz="1400" dirty="0" smtClean="0"/>
              <a:t>je področje umetnosti, ki oblikuje prostor. Izraz arhitektura uporabljamo tudi kot drug izraz za stavbo. Arhitektura je med vsemi umetnostnimi zvrstmi najbolj povezana s preživetjem človeka. Že od nekdaj je človek gradil zavetja, da se je zavaroval pred neprijaznim vremenom, pred sovražniki in tudi pred živalskimi napadalci.</a:t>
            </a:r>
          </a:p>
          <a:p>
            <a:r>
              <a:rPr lang="sl-SI" sz="1400" b="1" dirty="0" smtClean="0"/>
              <a:t>Arhitekti </a:t>
            </a:r>
            <a:r>
              <a:rPr lang="sl-SI" sz="1400" dirty="0" smtClean="0"/>
              <a:t>so načrtovalci stavb. Pri svojem delu upoštevajo zahteve naročnika, hkrati pa še posebnosti kulturnega okolja, podnebja, materialov in drugih dejavnikov.</a:t>
            </a:r>
          </a:p>
          <a:p>
            <a:r>
              <a:rPr lang="sl-SI" sz="1400" b="1" dirty="0" smtClean="0"/>
              <a:t>Arhitekturni prostori so lahko javni ali zasebni.</a:t>
            </a:r>
            <a:r>
              <a:rPr lang="sl-SI" sz="1400" dirty="0" smtClean="0"/>
              <a:t> Javni prostori so namenjeni upravljanju skupnosti, verskim obredom, trgovanju, kulturnim in športnim prireditvam, zdravstvu itn. Med takšne stavbe uvrščamo: upravne stavbe, cerkve, kapele, sinagoge, samostane, gradove in dvorce, palače, bolnišnice, gledališča, šole, železniške postaje ...</a:t>
            </a:r>
            <a:br>
              <a:rPr lang="sl-SI" sz="1400" dirty="0" smtClean="0"/>
            </a:br>
            <a:r>
              <a:rPr lang="sl-SI" sz="1400" dirty="0" smtClean="0"/>
              <a:t>Zasebnemu bivanju so namenjene individualne hiše ali stanovanjski bloki.</a:t>
            </a:r>
            <a:endParaRPr lang="sl-SI" sz="1400" dirty="0"/>
          </a:p>
        </p:txBody>
      </p:sp>
      <p:pic>
        <p:nvPicPr>
          <p:cNvPr id="38914" name="Picture 2" descr="Chicago Department of Buildings - Posts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4653136"/>
            <a:ext cx="3096344" cy="1360931"/>
          </a:xfrm>
          <a:prstGeom prst="rect">
            <a:avLst/>
          </a:prstGeom>
          <a:noFill/>
        </p:spPr>
      </p:pic>
      <p:pic>
        <p:nvPicPr>
          <p:cNvPr id="38916" name="Picture 4" descr="Showstoppers of mixed-use build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653136"/>
            <a:ext cx="2880320" cy="1387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VRSTE ZGRADB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POIŠČI DEFINICIJO POSAMEZNIH ZGRADB IN JIH  NAPIŠI V ZVEZEK.</a:t>
            </a:r>
            <a:endParaRPr lang="sl-SI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019590" cy="15121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115616" y="3861048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" pitchFamily="34" charset="0"/>
                <a:cs typeface="Arial" pitchFamily="34" charset="0"/>
              </a:rPr>
              <a:t>PRISLONI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2016224" cy="15121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3275856" y="3789040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" pitchFamily="34" charset="0"/>
                <a:cs typeface="Arial" pitchFamily="34" charset="0"/>
              </a:rPr>
              <a:t>KOLIBE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406192"/>
            <a:ext cx="3240362" cy="15268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6228184" y="3789040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" pitchFamily="34" charset="0"/>
                <a:cs typeface="Arial" pitchFamily="34" charset="0"/>
              </a:rPr>
              <a:t>KOČE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2016224" cy="15127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755576" y="5877272"/>
            <a:ext cx="18722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" pitchFamily="34" charset="0"/>
                <a:cs typeface="Arial" pitchFamily="34" charset="0"/>
              </a:rPr>
              <a:t> PRITLIČNE HIŠE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7112"/>
            <a:ext cx="1891920" cy="15121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2987824" y="5877272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dirty="0" smtClean="0">
                <a:latin typeface="Arial" pitchFamily="34" charset="0"/>
                <a:cs typeface="Arial" pitchFamily="34" charset="0"/>
              </a:rPr>
              <a:t>VEČNADSTROPNE  HIŠE</a:t>
            </a:r>
            <a:endParaRPr lang="sl-SI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1296144" cy="19442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ravokotnik 15"/>
          <p:cNvSpPr/>
          <p:nvPr/>
        </p:nvSpPr>
        <p:spPr>
          <a:xfrm>
            <a:off x="6588224" y="4437112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50" dirty="0" smtClean="0">
                <a:latin typeface="Arial" pitchFamily="34" charset="0"/>
                <a:cs typeface="Arial" pitchFamily="34" charset="0"/>
              </a:rPr>
              <a:t>VISOKO-NADSTROPNE</a:t>
            </a:r>
          </a:p>
          <a:p>
            <a:pPr algn="ctr"/>
            <a:r>
              <a:rPr lang="sl-SI" sz="1050" dirty="0" smtClean="0">
                <a:latin typeface="Arial" pitchFamily="34" charset="0"/>
                <a:cs typeface="Arial" pitchFamily="34" charset="0"/>
              </a:rPr>
              <a:t>ZGRADBE</a:t>
            </a:r>
            <a:endParaRPr lang="sl-SI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/>
          </a:bodyPr>
          <a:lstStyle/>
          <a:p>
            <a:r>
              <a:rPr lang="sl-SI" sz="1400" dirty="0" smtClean="0"/>
              <a:t>Arhitekturni prostor je določen z </a:t>
            </a:r>
            <a:r>
              <a:rPr lang="sl-SI" sz="1400" b="1" dirty="0" smtClean="0"/>
              <a:t>obliko</a:t>
            </a:r>
            <a:r>
              <a:rPr lang="sl-SI" sz="1400" dirty="0" smtClean="0"/>
              <a:t>, pri kateri pride do izraza estetika </a:t>
            </a:r>
            <a:r>
              <a:rPr lang="sl-SI" sz="1400" i="1" dirty="0" smtClean="0"/>
              <a:t>(gr. </a:t>
            </a:r>
            <a:r>
              <a:rPr lang="el-GR" sz="1400" i="1" dirty="0" smtClean="0"/>
              <a:t>αἰσθητικός, </a:t>
            </a:r>
            <a:r>
              <a:rPr lang="sl-SI" sz="1400" i="1" dirty="0" err="1" smtClean="0"/>
              <a:t>aistetikós</a:t>
            </a:r>
            <a:r>
              <a:rPr lang="sl-SI" sz="1400" i="1" dirty="0" smtClean="0"/>
              <a:t>, znanost o lepem)</a:t>
            </a:r>
            <a:r>
              <a:rPr lang="sl-SI" sz="1400" dirty="0" smtClean="0"/>
              <a:t>, s </a:t>
            </a:r>
            <a:r>
              <a:rPr lang="sl-SI" sz="1400" b="1" dirty="0" smtClean="0"/>
              <a:t>konstrukcijo</a:t>
            </a:r>
            <a:r>
              <a:rPr lang="sl-SI" sz="1400" dirty="0" smtClean="0"/>
              <a:t>, ki je pogojena z materiali gradnje, ter </a:t>
            </a:r>
            <a:r>
              <a:rPr lang="sl-SI" sz="1400" b="1" dirty="0" smtClean="0"/>
              <a:t>funkcijo</a:t>
            </a:r>
            <a:r>
              <a:rPr lang="sl-SI" sz="1400" dirty="0" smtClean="0"/>
              <a:t>, ki je osmišljena z vsebino, praktično pa tudi z merami. Arhitekturni prostor je glede na položaj </a:t>
            </a:r>
            <a:r>
              <a:rPr lang="sl-SI" sz="1400" b="1" dirty="0" smtClean="0"/>
              <a:t>notranji </a:t>
            </a:r>
            <a:r>
              <a:rPr lang="sl-SI" sz="1400" dirty="0" smtClean="0"/>
              <a:t>ali </a:t>
            </a:r>
            <a:r>
              <a:rPr lang="sl-SI" sz="1400" b="1" dirty="0" smtClean="0"/>
              <a:t>zunanji</a:t>
            </a:r>
            <a:r>
              <a:rPr lang="sl-SI" sz="1400" dirty="0" smtClean="0"/>
              <a:t>. Ima lupino, ki se izrazi v fasadi in gabaritu, ki predstavlja skrajne prostorske dimenzije objektov. Arhitekturni prostor soustvarja vrsta </a:t>
            </a:r>
            <a:r>
              <a:rPr lang="sl-SI" sz="1400" b="1" dirty="0" smtClean="0"/>
              <a:t>arhitekturnih elementov</a:t>
            </a:r>
            <a:r>
              <a:rPr lang="sl-SI" sz="1400" dirty="0" smtClean="0"/>
              <a:t>.</a:t>
            </a:r>
          </a:p>
          <a:p>
            <a:r>
              <a:rPr lang="sl-SI" sz="1400" dirty="0" smtClean="0"/>
              <a:t>NOTRANJI PROSTOR:</a:t>
            </a:r>
          </a:p>
          <a:p>
            <a:endParaRPr lang="sl-SI" sz="1400" dirty="0" smtClean="0"/>
          </a:p>
          <a:p>
            <a:pPr>
              <a:buNone/>
            </a:pPr>
            <a:endParaRPr lang="sl-SI" sz="1400" dirty="0" smtClean="0"/>
          </a:p>
          <a:p>
            <a:r>
              <a:rPr lang="sl-SI" sz="1400" dirty="0" smtClean="0"/>
              <a:t>ZUNANJI PROSTOR: </a:t>
            </a:r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sz="1400" dirty="0" smtClean="0"/>
          </a:p>
          <a:p>
            <a:r>
              <a:rPr lang="sl-SI" sz="1400" dirty="0" smtClean="0"/>
              <a:t>ARHITEKTURNI ELEMENTI: tipični </a:t>
            </a:r>
            <a:r>
              <a:rPr lang="sl-SI" sz="1400" dirty="0" smtClean="0"/>
              <a:t>arhitekturni elementi na fasadi stavbe so: </a:t>
            </a:r>
            <a:r>
              <a:rPr lang="sl-SI" sz="1400" b="1" dirty="0" smtClean="0"/>
              <a:t>vrata</a:t>
            </a:r>
            <a:r>
              <a:rPr lang="sl-SI" sz="1400" dirty="0" smtClean="0"/>
              <a:t>, </a:t>
            </a:r>
            <a:r>
              <a:rPr lang="sl-SI" sz="1400" b="1" dirty="0" smtClean="0"/>
              <a:t>okno</a:t>
            </a:r>
            <a:r>
              <a:rPr lang="sl-SI" sz="1400" dirty="0" smtClean="0"/>
              <a:t>, </a:t>
            </a:r>
            <a:r>
              <a:rPr lang="sl-SI" sz="1400" dirty="0" err="1" smtClean="0"/>
              <a:t>erta</a:t>
            </a:r>
            <a:r>
              <a:rPr lang="sl-SI" sz="1400" dirty="0" smtClean="0"/>
              <a:t> </a:t>
            </a:r>
            <a:r>
              <a:rPr lang="sl-SI" sz="1400" i="1" dirty="0" smtClean="0"/>
              <a:t>(kamniti okvir okoli okna)</a:t>
            </a:r>
            <a:r>
              <a:rPr lang="sl-SI" sz="1400" dirty="0" smtClean="0"/>
              <a:t>, </a:t>
            </a:r>
            <a:r>
              <a:rPr lang="sl-SI" sz="1400" b="1" dirty="0" smtClean="0"/>
              <a:t>steber</a:t>
            </a:r>
            <a:r>
              <a:rPr lang="sl-SI" sz="1400" dirty="0" smtClean="0"/>
              <a:t>, arkada, streha </a:t>
            </a:r>
            <a:r>
              <a:rPr lang="sl-SI" sz="1400" dirty="0" smtClean="0"/>
              <a:t>z napuščem</a:t>
            </a:r>
            <a:r>
              <a:rPr lang="sl-SI" sz="1400" dirty="0" smtClean="0"/>
              <a:t>, </a:t>
            </a:r>
            <a:r>
              <a:rPr lang="sl-SI" sz="1400" b="1" dirty="0" smtClean="0"/>
              <a:t>dimnik</a:t>
            </a:r>
            <a:r>
              <a:rPr lang="sl-SI" sz="1400" dirty="0" smtClean="0"/>
              <a:t>, </a:t>
            </a:r>
            <a:r>
              <a:rPr lang="sl-SI" sz="1400" b="1" dirty="0" smtClean="0"/>
              <a:t>balkon</a:t>
            </a:r>
            <a:r>
              <a:rPr lang="sl-SI" sz="1400" dirty="0" smtClean="0"/>
              <a:t>, </a:t>
            </a:r>
            <a:r>
              <a:rPr lang="sl-SI" sz="1400" b="1" dirty="0" smtClean="0"/>
              <a:t>stopnice</a:t>
            </a:r>
            <a:r>
              <a:rPr lang="sl-SI" sz="1400" dirty="0" smtClean="0"/>
              <a:t>, ograja in drugi.</a:t>
            </a:r>
            <a:br>
              <a:rPr lang="sl-SI" sz="1400" dirty="0" smtClean="0"/>
            </a:br>
            <a:endParaRPr lang="sl-SI" sz="14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VRSTE GRADENJ</a:t>
            </a:r>
            <a:endParaRPr lang="sl-SI" sz="3200" dirty="0"/>
          </a:p>
        </p:txBody>
      </p:sp>
      <p:pic>
        <p:nvPicPr>
          <p:cNvPr id="39938" name="Picture 2" descr="https://eucbeniki.sio.si/lum/3384/slika-2a-NOTRANJI-PROSTOR-foto-r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96952"/>
            <a:ext cx="1134793" cy="720080"/>
          </a:xfrm>
          <a:prstGeom prst="rect">
            <a:avLst/>
          </a:prstGeom>
          <a:noFill/>
        </p:spPr>
      </p:pic>
      <p:pic>
        <p:nvPicPr>
          <p:cNvPr id="39940" name="Picture 4" descr="https://eucbeniki.sio.si/lum/3384/slika_2-b-benetke-10-a-IMG_4159-foto-peter-r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89040"/>
            <a:ext cx="1152127" cy="828978"/>
          </a:xfrm>
          <a:prstGeom prst="rect">
            <a:avLst/>
          </a:prstGeom>
          <a:noFill/>
        </p:spPr>
      </p:pic>
      <p:pic>
        <p:nvPicPr>
          <p:cNvPr id="39942" name="Picture 6" descr="https://eucbeniki.sio.si/lum/3384/s2-3-vrata-768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43608" y="5445224"/>
            <a:ext cx="720080" cy="960107"/>
          </a:xfrm>
          <a:prstGeom prst="rect">
            <a:avLst/>
          </a:prstGeom>
          <a:noFill/>
        </p:spPr>
      </p:pic>
      <p:pic>
        <p:nvPicPr>
          <p:cNvPr id="39944" name="Picture 8" descr="https://eucbeniki.sio.si/lum/3384/s2-4-okno-758p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445224"/>
            <a:ext cx="716777" cy="968311"/>
          </a:xfrm>
          <a:prstGeom prst="rect">
            <a:avLst/>
          </a:prstGeom>
          <a:noFill/>
        </p:spPr>
      </p:pic>
      <p:pic>
        <p:nvPicPr>
          <p:cNvPr id="39946" name="Picture 10" descr="https://eucbeniki.sio.si/lum/3384/s2-6-dimnik-800p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9" y="5445224"/>
            <a:ext cx="1440160" cy="959507"/>
          </a:xfrm>
          <a:prstGeom prst="rect">
            <a:avLst/>
          </a:prstGeom>
          <a:noFill/>
        </p:spPr>
      </p:pic>
      <p:pic>
        <p:nvPicPr>
          <p:cNvPr id="39948" name="Picture 12" descr="https://eucbeniki.sio.si/lum/3384/s2-7-balkon-725p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5445224"/>
            <a:ext cx="1405125" cy="936104"/>
          </a:xfrm>
          <a:prstGeom prst="rect">
            <a:avLst/>
          </a:prstGeom>
          <a:noFill/>
        </p:spPr>
      </p:pic>
      <p:pic>
        <p:nvPicPr>
          <p:cNvPr id="39950" name="Picture 14" descr="https://eucbeniki.sio.si/lum/3384/s2-8-stopnice-1024p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1" y="5445224"/>
            <a:ext cx="1216459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MASIVNA GRADNJA:  zidovi so masivni, okna so majhna. Masivno gradnjo poznamo iz preteklosti, ko sta bila gradbena materiala les in kamen (piramide, gradovi…). Danes pa masivna gradnja imenujemo vsako gradnjo z opekami ali zidaki.</a:t>
            </a:r>
          </a:p>
          <a:p>
            <a:r>
              <a:rPr lang="sl-SI" sz="1400" dirty="0" smtClean="0"/>
              <a:t>SKELETNA GRADNJA: ta način gradnje srečujemo predvsem v moderni arhitekturi. (trgovske hiše, tovarne, dvorane). Materiali omogočajo gradnjo visokih stavb iz nosilnega železnega ali železobetonskega ogrodja, ki je zapolnjen z velikimi površinami stekla.</a:t>
            </a:r>
          </a:p>
          <a:p>
            <a:r>
              <a:rPr lang="sl-SI" sz="1400" dirty="0" smtClean="0"/>
              <a:t>PLOSKA GRADNJA: poznamo v moderni arhitekturi, kajti v današnjem času nastajajo stavbe iz montažnih elementov, ki jih izdelajo v tovarni, na gradbišču pa jih le sestavijo (stanovanjski bloki, montažne hiše…)</a:t>
            </a:r>
          </a:p>
          <a:p>
            <a:pPr>
              <a:buNone/>
            </a:pPr>
            <a:endParaRPr lang="sl-SI" sz="14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VRSTE GRADENJ</a:t>
            </a:r>
            <a:endParaRPr lang="sl-SI" sz="3200" dirty="0"/>
          </a:p>
        </p:txBody>
      </p:sp>
      <p:pic>
        <p:nvPicPr>
          <p:cNvPr id="41986" name="Picture 2" descr="Varčna in okolju prijazna masivna gradnja ohranja svoje prednosti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37112"/>
            <a:ext cx="2016224" cy="1512168"/>
          </a:xfrm>
          <a:prstGeom prst="rect">
            <a:avLst/>
          </a:prstGeom>
          <a:noFill/>
        </p:spPr>
      </p:pic>
      <p:pic>
        <p:nvPicPr>
          <p:cNvPr id="41988" name="Picture 4" descr="Prednosti skeletne gradnje hiš | Vetrne Elektrar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7" y="4437112"/>
            <a:ext cx="2016224" cy="1510223"/>
          </a:xfrm>
          <a:prstGeom prst="rect">
            <a:avLst/>
          </a:prstGeom>
          <a:noFill/>
        </p:spPr>
      </p:pic>
      <p:pic>
        <p:nvPicPr>
          <p:cNvPr id="41990" name="Picture 6" descr="Prefabrication and modular construction - Technology Car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437112"/>
            <a:ext cx="2265788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V ZVEZEK PREPIŠI TEKST.</a:t>
            </a:r>
          </a:p>
          <a:p>
            <a:r>
              <a:rPr lang="sl-SI" sz="1400" dirty="0" smtClean="0"/>
              <a:t>LIKOVNA NALOGA: IZ PAPIRJA , PLASTIČNIH SLAMIC, LESENIH PALČK, KARTONA IZDELAJ MAKETO . TA NAJ BO PRIMER SKELETNE GRADNJE. </a:t>
            </a:r>
          </a:p>
          <a:p>
            <a:r>
              <a:rPr lang="sl-SI" sz="1400" dirty="0" smtClean="0"/>
              <a:t>FOTOGRAFIJO IZDELKA MI POŠLJITE DO </a:t>
            </a:r>
            <a:r>
              <a:rPr lang="sl-SI" sz="1400" b="1" u="sng" dirty="0" smtClean="0"/>
              <a:t>29.5.2020</a:t>
            </a:r>
            <a:r>
              <a:rPr lang="sl-SI" sz="1400" dirty="0" smtClean="0"/>
              <a:t> NA NASLOV: </a:t>
            </a:r>
            <a:r>
              <a:rPr lang="sl-SI" sz="1400" dirty="0" err="1" smtClean="0">
                <a:hlinkClick r:id="rId2"/>
              </a:rPr>
              <a:t>mitja.poljansek@guest.arnes.si</a:t>
            </a:r>
            <a:r>
              <a:rPr lang="sl-SI" sz="1400" dirty="0" smtClean="0"/>
              <a:t>  , </a:t>
            </a:r>
            <a:endParaRPr lang="sl-SI" sz="14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LIKOVNA NALOGA</a:t>
            </a:r>
            <a:endParaRPr lang="sl-SI" sz="3200" dirty="0"/>
          </a:p>
        </p:txBody>
      </p:sp>
      <p:pic>
        <p:nvPicPr>
          <p:cNvPr id="43010" name="Picture 2" descr="https://eucbeniki.sio.si/lum8/2370/izdele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1728192" cy="1504968"/>
          </a:xfrm>
          <a:prstGeom prst="rect">
            <a:avLst/>
          </a:prstGeom>
          <a:noFill/>
        </p:spPr>
      </p:pic>
      <p:sp>
        <p:nvSpPr>
          <p:cNvPr id="43012" name="AutoShape 4" descr="Likovna vzgoja ima med predmeti v osnovni šoli specifično mest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3014" name="Picture 6" descr="Konstrukcija in stabilno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3258322"/>
            <a:ext cx="1728193" cy="2690958"/>
          </a:xfrm>
          <a:prstGeom prst="rect">
            <a:avLst/>
          </a:prstGeom>
          <a:noFill/>
        </p:spPr>
      </p:pic>
      <p:pic>
        <p:nvPicPr>
          <p:cNvPr id="43016" name="Picture 8" descr="7. a / Likovna umetnost 7. razred | Likovna umetnost OŠ Komenda mos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7" y="3284985"/>
            <a:ext cx="1152128" cy="864096"/>
          </a:xfrm>
          <a:prstGeom prst="rect">
            <a:avLst/>
          </a:prstGeom>
          <a:noFill/>
        </p:spPr>
      </p:pic>
      <p:pic>
        <p:nvPicPr>
          <p:cNvPr id="43018" name="Picture 10" descr="Rožnati oktob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271918"/>
            <a:ext cx="1080120" cy="884131"/>
          </a:xfrm>
          <a:prstGeom prst="rect">
            <a:avLst/>
          </a:prstGeom>
          <a:noFill/>
        </p:spPr>
      </p:pic>
      <p:pic>
        <p:nvPicPr>
          <p:cNvPr id="43020" name="Picture 12" descr="Gradimo za jutr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9" y="3262505"/>
            <a:ext cx="936104" cy="931944"/>
          </a:xfrm>
          <a:prstGeom prst="rect">
            <a:avLst/>
          </a:prstGeom>
          <a:noFill/>
        </p:spPr>
      </p:pic>
      <p:pic>
        <p:nvPicPr>
          <p:cNvPr id="43024" name="Picture 16" descr="File:Aqua Tower Chicago.jpg - Wikimedia Common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284984"/>
            <a:ext cx="1995650" cy="2664296"/>
          </a:xfrm>
          <a:prstGeom prst="rect">
            <a:avLst/>
          </a:prstGeom>
          <a:noFill/>
        </p:spPr>
      </p:pic>
      <p:pic>
        <p:nvPicPr>
          <p:cNvPr id="43026" name="Picture 18" descr="The Skyscrapers of the Future Will Be Made of Wood | Discover Magazi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3" y="4437112"/>
            <a:ext cx="1405237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etniško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metnišk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</TotalTime>
  <Words>194</Words>
  <Application>Microsoft Office PowerPoint</Application>
  <PresentationFormat>Diaprojekcija na zaslonu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Umetniško</vt:lpstr>
      <vt:lpstr>ARHITEKTURA VRSTE GRADENJ </vt:lpstr>
      <vt:lpstr>ARHITEKTURA</vt:lpstr>
      <vt:lpstr>VRSTE ZGRADB</vt:lpstr>
      <vt:lpstr>VRSTE GRADENJ</vt:lpstr>
      <vt:lpstr>VRSTE GRADENJ</vt:lpstr>
      <vt:lpstr>LIKOVNA NALOGA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ARHITEKTURA VRSTE GRADENJ</dc:title>
  <dc:creator>Uporabnik sistema Windows</dc:creator>
  <cp:lastModifiedBy>Uporabnik sistema Windows</cp:lastModifiedBy>
  <cp:revision>8</cp:revision>
  <dcterms:created xsi:type="dcterms:W3CDTF">2020-05-07T10:37:02Z</dcterms:created>
  <dcterms:modified xsi:type="dcterms:W3CDTF">2020-05-07T11:55:22Z</dcterms:modified>
</cp:coreProperties>
</file>