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sl-SI" smtClean="0"/>
              <a:t>Kliknite, če želite urediti slog naslova matrice</a:t>
            </a:r>
            <a:endParaRPr kumimoji="0" lang="en-US"/>
          </a:p>
        </p:txBody>
      </p:sp>
      <p:sp>
        <p:nvSpPr>
          <p:cNvPr id="28" name="Ograda datuma 27"/>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17" name="Ograda noge 16"/>
          <p:cNvSpPr>
            <a:spLocks noGrp="1"/>
          </p:cNvSpPr>
          <p:nvPr>
            <p:ph type="ftr" sz="quarter" idx="11"/>
          </p:nvPr>
        </p:nvSpPr>
        <p:spPr/>
        <p:txBody>
          <a:bodyPr/>
          <a:lstStyle/>
          <a:p>
            <a:endParaRPr lang="sl-SI"/>
          </a:p>
        </p:txBody>
      </p:sp>
      <p:sp>
        <p:nvSpPr>
          <p:cNvPr id="29" name="Ograda številke diapozitiva 28"/>
          <p:cNvSpPr>
            <a:spLocks noGrp="1"/>
          </p:cNvSpPr>
          <p:nvPr>
            <p:ph type="sldNum" sz="quarter" idx="12"/>
          </p:nvPr>
        </p:nvSpPr>
        <p:spPr/>
        <p:txBody>
          <a:bodyPr/>
          <a:lstStyle/>
          <a:p>
            <a:fld id="{E04D921B-5D26-4C1E-BD58-EAFEDFA4495C}" type="slidenum">
              <a:rPr lang="sl-SI" smtClean="0"/>
              <a:pPr/>
              <a:t>‹#›</a:t>
            </a:fld>
            <a:endParaRPr lang="sl-SI"/>
          </a:p>
        </p:txBody>
      </p:sp>
      <p:sp>
        <p:nvSpPr>
          <p:cNvPr id="9" name="Podnaslov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a:xfrm>
            <a:off x="7924800" y="6416675"/>
            <a:ext cx="762000" cy="365125"/>
          </a:xfrm>
        </p:spPr>
        <p:txBody>
          <a:bodyPr/>
          <a:lstStyle/>
          <a:p>
            <a:fld id="{E04D921B-5D26-4C1E-BD58-EAFEDFA4495C}"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sl-SI" smtClean="0">
                <a:solidFill>
                  <a:schemeClr val="lt1"/>
                </a:solidFill>
                <a:latin typeface="+mn-lt"/>
                <a:ea typeface="+mn-ea"/>
                <a:cs typeface="+mn-cs"/>
              </a:rPr>
              <a:t>Kliknite ikono, če želite dodati sliko</a:t>
            </a:r>
            <a:endParaRPr kumimoji="0" lang="en-US" dirty="0">
              <a:solidFill>
                <a:schemeClr val="lt1"/>
              </a:solidFill>
              <a:latin typeface="+mn-lt"/>
              <a:ea typeface="+mn-ea"/>
              <a:cs typeface="+mn-cs"/>
            </a:endParaRPr>
          </a:p>
        </p:txBody>
      </p:sp>
      <p:sp>
        <p:nvSpPr>
          <p:cNvPr id="4" name="Ograda besedila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46B9D718-B7AF-48D6-A120-7BA7F5837E80}" type="datetimeFigureOut">
              <a:rPr lang="sl-SI" smtClean="0"/>
              <a:pPr/>
              <a:t>7. 05. 2020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D921B-5D26-4C1E-BD58-EAFEDFA4495C}"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grada naslova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B9D718-B7AF-48D6-A120-7BA7F5837E80}" type="datetimeFigureOut">
              <a:rPr lang="sl-SI" smtClean="0"/>
              <a:pPr/>
              <a:t>7. 05. 2020</a:t>
            </a:fld>
            <a:endParaRPr lang="sl-SI"/>
          </a:p>
        </p:txBody>
      </p:sp>
      <p:sp>
        <p:nvSpPr>
          <p:cNvPr id="3" name="Ograda no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l-SI"/>
          </a:p>
        </p:txBody>
      </p:sp>
      <p:sp>
        <p:nvSpPr>
          <p:cNvPr id="23" name="Ograda številke diapoz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04D921B-5D26-4C1E-BD58-EAFEDFA4495C}"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itja.poljansek@guest.arnes.si"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544" y="476672"/>
            <a:ext cx="8229600" cy="1828800"/>
          </a:xfrm>
        </p:spPr>
        <p:txBody>
          <a:bodyPr/>
          <a:lstStyle/>
          <a:p>
            <a:r>
              <a:rPr lang="sl-SI" dirty="0" smtClean="0"/>
              <a:t>PSIHOLOGIJA BARVE</a:t>
            </a:r>
            <a:endParaRPr lang="sl-SI" dirty="0"/>
          </a:p>
        </p:txBody>
      </p:sp>
      <p:sp>
        <p:nvSpPr>
          <p:cNvPr id="3" name="Podnaslov 2"/>
          <p:cNvSpPr>
            <a:spLocks noGrp="1"/>
          </p:cNvSpPr>
          <p:nvPr>
            <p:ph type="subTitle" idx="1"/>
          </p:nvPr>
        </p:nvSpPr>
        <p:spPr/>
        <p:txBody>
          <a:bodyPr/>
          <a:lstStyle/>
          <a:p>
            <a:endParaRPr lang="sl-SI" dirty="0"/>
          </a:p>
        </p:txBody>
      </p:sp>
      <p:pic>
        <p:nvPicPr>
          <p:cNvPr id="23554" name="Picture 2" descr="Psihologija barv: kaj barve, ki jih nosite, povedo o vaši ..."/>
          <p:cNvPicPr>
            <a:picLocks noChangeAspect="1" noChangeArrowheads="1"/>
          </p:cNvPicPr>
          <p:nvPr/>
        </p:nvPicPr>
        <p:blipFill>
          <a:blip r:embed="rId2" cstate="print"/>
          <a:srcRect/>
          <a:stretch>
            <a:fillRect/>
          </a:stretch>
        </p:blipFill>
        <p:spPr bwMode="auto">
          <a:xfrm>
            <a:off x="1763688" y="3140968"/>
            <a:ext cx="3600400" cy="23700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Pravokotnik 4"/>
          <p:cNvSpPr/>
          <p:nvPr/>
        </p:nvSpPr>
        <p:spPr>
          <a:xfrm>
            <a:off x="5652120" y="3140968"/>
            <a:ext cx="194421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200" dirty="0" smtClean="0"/>
              <a:t>DOBER DAN.</a:t>
            </a:r>
          </a:p>
          <a:p>
            <a:endParaRPr lang="sl-SI" sz="1200" dirty="0" smtClean="0"/>
          </a:p>
          <a:p>
            <a:r>
              <a:rPr lang="sl-SI" sz="1200" dirty="0" smtClean="0"/>
              <a:t>KER MI VEČINA ŠE NI POSLALA STRIPA,  VAM  PODALJŠAM ČAS ODDAJE  IZDELKA  DO 15.5.2020.</a:t>
            </a:r>
          </a:p>
          <a:p>
            <a:endParaRPr lang="sl-SI" sz="1200" dirty="0" smtClean="0"/>
          </a:p>
          <a:p>
            <a:r>
              <a:rPr lang="sl-SI" sz="1200" dirty="0" smtClean="0"/>
              <a:t>MITJA POLJANŠEK</a:t>
            </a:r>
            <a:endParaRPr lang="sl-SI"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2800" dirty="0" smtClean="0"/>
              <a:t>UVOD</a:t>
            </a:r>
            <a:endParaRPr lang="sl-SI" sz="2800" dirty="0"/>
          </a:p>
        </p:txBody>
      </p:sp>
      <p:sp>
        <p:nvSpPr>
          <p:cNvPr id="3" name="Ograda vsebine 2"/>
          <p:cNvSpPr>
            <a:spLocks noGrp="1"/>
          </p:cNvSpPr>
          <p:nvPr>
            <p:ph idx="1"/>
          </p:nvPr>
        </p:nvSpPr>
        <p:spPr/>
        <p:txBody>
          <a:bodyPr>
            <a:normAutofit/>
          </a:bodyPr>
          <a:lstStyle/>
          <a:p>
            <a:r>
              <a:rPr lang="sl-SI" sz="1600" dirty="0" smtClean="0"/>
              <a:t>Iz izkušenj vemo, da različne barve v nas vzbudijo različne občutke. Opisujemo jih kot lastnosti barv (živa, vesela, mirna, agresivna…barva). V resnici pa gre za naš </a:t>
            </a:r>
            <a:r>
              <a:rPr lang="sl-SI" sz="1600" u="sng" dirty="0" smtClean="0"/>
              <a:t>telesni</a:t>
            </a:r>
            <a:r>
              <a:rPr lang="sl-SI" sz="1600" dirty="0" smtClean="0"/>
              <a:t> odziv na barve. Razlog leži globoko v preteklosti oziroma v globljih plasteh človeških možganov, kjer so uskladiščene izkušnje iz daljne preteklosti. Primer: noč in dan sta poglavitno določala človekovo dejavnost. Dnevu ustreza intenzivna rumena, noči pa temno modra barva. Ob gledanju rumene barve se človekov srčni utrip in dihanje povečata, ob gledanju temne modre pa upočasnita.</a:t>
            </a:r>
          </a:p>
          <a:p>
            <a:r>
              <a:rPr lang="sl-SI" sz="1600" dirty="0" smtClean="0"/>
              <a:t>Področja, kjer je koristno poznati vsaj  osnovne psihološke učinke barv so oblikovanje (moda, propaganda, trženje, spletne strani…), arhitektura (barva fasade, notranje opremljanje stanovanja…), slikarstvo, zdravstvo, urbanizem….</a:t>
            </a:r>
            <a:endParaRPr lang="sl-SI" sz="1600" dirty="0"/>
          </a:p>
        </p:txBody>
      </p:sp>
      <p:pic>
        <p:nvPicPr>
          <p:cNvPr id="26626" name="Picture 2" descr="Ali je barva oblek pomembna? - Klepet ob kavi"/>
          <p:cNvPicPr>
            <a:picLocks noChangeAspect="1" noChangeArrowheads="1"/>
          </p:cNvPicPr>
          <p:nvPr/>
        </p:nvPicPr>
        <p:blipFill>
          <a:blip r:embed="rId2" cstate="print"/>
          <a:srcRect/>
          <a:stretch>
            <a:fillRect/>
          </a:stretch>
        </p:blipFill>
        <p:spPr bwMode="auto">
          <a:xfrm>
            <a:off x="1115616" y="4509120"/>
            <a:ext cx="2734968" cy="173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6628" name="Picture 4" descr="Psihologija barv: kaj barve, ki jih nosite, povedo o vaši ..."/>
          <p:cNvPicPr>
            <a:picLocks noChangeAspect="1" noChangeArrowheads="1"/>
          </p:cNvPicPr>
          <p:nvPr/>
        </p:nvPicPr>
        <p:blipFill>
          <a:blip r:embed="rId3" cstate="print"/>
          <a:srcRect/>
          <a:stretch>
            <a:fillRect/>
          </a:stretch>
        </p:blipFill>
        <p:spPr bwMode="auto">
          <a:xfrm>
            <a:off x="3995937" y="4489952"/>
            <a:ext cx="2952328" cy="17965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2800" dirty="0" smtClean="0"/>
              <a:t>LIKOVNA NALOGA</a:t>
            </a:r>
            <a:endParaRPr lang="sl-SI" sz="2800" dirty="0"/>
          </a:p>
        </p:txBody>
      </p:sp>
      <p:sp>
        <p:nvSpPr>
          <p:cNvPr id="3" name="Ograda vsebine 2"/>
          <p:cNvSpPr>
            <a:spLocks noGrp="1"/>
          </p:cNvSpPr>
          <p:nvPr>
            <p:ph idx="1"/>
          </p:nvPr>
        </p:nvSpPr>
        <p:spPr/>
        <p:txBody>
          <a:bodyPr>
            <a:normAutofit/>
          </a:bodyPr>
          <a:lstStyle/>
          <a:p>
            <a:r>
              <a:rPr lang="sl-SI" sz="1600" dirty="0" smtClean="0"/>
              <a:t>NA SPLETU POIŠČI PODATKE, KAKO POSAMEZNE BARVE VPLIVAJO NA ČLOVEKA IN JIH ZAPIŠI V ZVEZEK. </a:t>
            </a:r>
          </a:p>
          <a:p>
            <a:pPr>
              <a:buNone/>
            </a:pPr>
            <a:r>
              <a:rPr lang="sl-SI" sz="1600" dirty="0" smtClean="0"/>
              <a:t>        PRIMER: </a:t>
            </a:r>
            <a:r>
              <a:rPr lang="sl-SI" sz="1600" b="1" dirty="0" smtClean="0">
                <a:solidFill>
                  <a:srgbClr val="FFC000"/>
                </a:solidFill>
              </a:rPr>
              <a:t>ORANŽNA BARVA </a:t>
            </a:r>
            <a:r>
              <a:rPr lang="sl-SI" sz="1600" dirty="0" smtClean="0"/>
              <a:t>je slovesna, vesela, opozorilna. Združuje živahnost in svetlost rumene te moč rdeče barve. Daje občutek moči, zdravja. Uporabljamo jo tudi kot opozorilno barvo.  </a:t>
            </a:r>
          </a:p>
          <a:p>
            <a:r>
              <a:rPr lang="sl-SI" sz="1600" dirty="0" smtClean="0"/>
              <a:t>LIKOVNA NALOGA: nariši barvni strip, kjer boš uporabil barve glede na psihološki pomen : veselje: rumena, oranžna, zelena</a:t>
            </a:r>
          </a:p>
          <a:p>
            <a:pPr>
              <a:buNone/>
            </a:pPr>
            <a:r>
              <a:rPr lang="sl-SI" sz="1600" dirty="0" smtClean="0"/>
              <a:t>                                          žalost: črna, siva…</a:t>
            </a:r>
          </a:p>
          <a:p>
            <a:pPr>
              <a:buNone/>
            </a:pPr>
            <a:r>
              <a:rPr lang="sl-SI" sz="1600" dirty="0" smtClean="0"/>
              <a:t>        Teme stripa (samo predlogi): MOJ DAN, DOBRO IN ZLO, KORONA VIRUS …</a:t>
            </a:r>
          </a:p>
          <a:p>
            <a:r>
              <a:rPr lang="sl-SI" sz="1600" dirty="0" smtClean="0"/>
              <a:t>Izdelke mi pošljite do 15.5.2020, na naslov: </a:t>
            </a:r>
            <a:r>
              <a:rPr lang="sl-SI" sz="1600" dirty="0" err="1" smtClean="0">
                <a:hlinkClick r:id="rId2"/>
              </a:rPr>
              <a:t>mitja.poljansek@guest.arnes.si</a:t>
            </a:r>
            <a:endParaRPr lang="sl-SI" sz="1600" dirty="0" smtClean="0"/>
          </a:p>
          <a:p>
            <a:endParaRPr lang="sl-SI" sz="1600" dirty="0" smtClean="0"/>
          </a:p>
          <a:p>
            <a:pPr>
              <a:buNone/>
            </a:pPr>
            <a:endParaRPr lang="sl-SI" sz="1600" dirty="0" smtClean="0"/>
          </a:p>
          <a:p>
            <a:pPr>
              <a:buNone/>
            </a:pPr>
            <a:r>
              <a:rPr lang="sl-SI" sz="1600" dirty="0" smtClean="0"/>
              <a:t>                                                   </a:t>
            </a:r>
          </a:p>
          <a:p>
            <a:pPr>
              <a:buNone/>
            </a:pPr>
            <a:endParaRPr lang="sl-SI" sz="1600" dirty="0"/>
          </a:p>
        </p:txBody>
      </p:sp>
      <p:pic>
        <p:nvPicPr>
          <p:cNvPr id="27650" name="Picture 2" descr="2-batman-the-man-who-laughs"/>
          <p:cNvPicPr>
            <a:picLocks noChangeAspect="1" noChangeArrowheads="1"/>
          </p:cNvPicPr>
          <p:nvPr/>
        </p:nvPicPr>
        <p:blipFill>
          <a:blip r:embed="rId3" cstate="print"/>
          <a:srcRect/>
          <a:stretch>
            <a:fillRect/>
          </a:stretch>
        </p:blipFill>
        <p:spPr bwMode="auto">
          <a:xfrm>
            <a:off x="1115616" y="4797152"/>
            <a:ext cx="3234401" cy="13681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652" name="Picture 4" descr="José Luis García-López, el creador del arte de DC Comics en los ..."/>
          <p:cNvPicPr>
            <a:picLocks noChangeAspect="1" noChangeArrowheads="1"/>
          </p:cNvPicPr>
          <p:nvPr/>
        </p:nvPicPr>
        <p:blipFill>
          <a:blip r:embed="rId4" cstate="print"/>
          <a:srcRect/>
          <a:stretch>
            <a:fillRect/>
          </a:stretch>
        </p:blipFill>
        <p:spPr bwMode="auto">
          <a:xfrm>
            <a:off x="4644008" y="4797152"/>
            <a:ext cx="2163086" cy="13681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h">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h">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TotalTime>
  <Words>273</Words>
  <Application>Microsoft Office PowerPoint</Application>
  <PresentationFormat>Diaprojekcija na zaslonu (4:3)</PresentationFormat>
  <Paragraphs>19</Paragraphs>
  <Slides>3</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vt:i4>
      </vt:variant>
    </vt:vector>
  </HeadingPairs>
  <TitlesOfParts>
    <vt:vector size="9" baseType="lpstr">
      <vt:lpstr>Book Antiqua</vt:lpstr>
      <vt:lpstr>Lucida Sans</vt:lpstr>
      <vt:lpstr>Wingdings</vt:lpstr>
      <vt:lpstr>Wingdings 2</vt:lpstr>
      <vt:lpstr>Wingdings 3</vt:lpstr>
      <vt:lpstr>Vrh</vt:lpstr>
      <vt:lpstr>PSIHOLOGIJA BARVE</vt:lpstr>
      <vt:lpstr>UVOD</vt:lpstr>
      <vt:lpstr>LIKOVNA NALOGA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PSIHOLOGIJA BARVE</dc:title>
  <dc:creator>Uporabnik sistema Windows</dc:creator>
  <cp:lastModifiedBy>Zupan</cp:lastModifiedBy>
  <cp:revision>13</cp:revision>
  <dcterms:created xsi:type="dcterms:W3CDTF">2020-04-09T07:33:05Z</dcterms:created>
  <dcterms:modified xsi:type="dcterms:W3CDTF">2020-05-07T11:46:24Z</dcterms:modified>
</cp:coreProperties>
</file>