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59" r:id="rId5"/>
    <p:sldId id="261" r:id="rId6"/>
    <p:sldId id="257" r:id="rId7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7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1B75-40EC-4F31-A865-26CF6AD77B0A}" type="datetimeFigureOut">
              <a:rPr lang="sl-SI" smtClean="0"/>
              <a:t>20.1.2015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8D71-F054-4075-AA76-4F3FC588B232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1B75-40EC-4F31-A865-26CF6AD77B0A}" type="datetimeFigureOut">
              <a:rPr lang="sl-SI" smtClean="0"/>
              <a:t>20.1.2015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8D71-F054-4075-AA76-4F3FC588B232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1B75-40EC-4F31-A865-26CF6AD77B0A}" type="datetimeFigureOut">
              <a:rPr lang="sl-SI" smtClean="0"/>
              <a:t>20.1.2015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8D71-F054-4075-AA76-4F3FC588B232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1B75-40EC-4F31-A865-26CF6AD77B0A}" type="datetimeFigureOut">
              <a:rPr lang="sl-SI" smtClean="0"/>
              <a:t>20.1.2015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8D71-F054-4075-AA76-4F3FC588B232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1B75-40EC-4F31-A865-26CF6AD77B0A}" type="datetimeFigureOut">
              <a:rPr lang="sl-SI" smtClean="0"/>
              <a:t>20.1.2015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8D71-F054-4075-AA76-4F3FC588B232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1B75-40EC-4F31-A865-26CF6AD77B0A}" type="datetimeFigureOut">
              <a:rPr lang="sl-SI" smtClean="0"/>
              <a:t>20.1.2015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8D71-F054-4075-AA76-4F3FC588B232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1B75-40EC-4F31-A865-26CF6AD77B0A}" type="datetimeFigureOut">
              <a:rPr lang="sl-SI" smtClean="0"/>
              <a:t>20.1.2015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8D71-F054-4075-AA76-4F3FC588B232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1B75-40EC-4F31-A865-26CF6AD77B0A}" type="datetimeFigureOut">
              <a:rPr lang="sl-SI" smtClean="0"/>
              <a:t>20.1.2015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8D71-F054-4075-AA76-4F3FC588B232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1B75-40EC-4F31-A865-26CF6AD77B0A}" type="datetimeFigureOut">
              <a:rPr lang="sl-SI" smtClean="0"/>
              <a:t>20.1.2015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8D71-F054-4075-AA76-4F3FC588B232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1B75-40EC-4F31-A865-26CF6AD77B0A}" type="datetimeFigureOut">
              <a:rPr lang="sl-SI" smtClean="0"/>
              <a:t>20.1.2015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8D71-F054-4075-AA76-4F3FC588B232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1B75-40EC-4F31-A865-26CF6AD77B0A}" type="datetimeFigureOut">
              <a:rPr lang="sl-SI" smtClean="0"/>
              <a:t>20.1.2015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8D71-F054-4075-AA76-4F3FC588B232}" type="slidenum">
              <a:rPr lang="sl-SI" smtClean="0"/>
              <a:t>‹#›</a:t>
            </a:fld>
            <a:endParaRPr lang="sl-SI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sl-SI" smtClean="0"/>
              <a:t>Kliknite ikono, če želite dodati sliko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81B75-40EC-4F31-A865-26CF6AD77B0A}" type="datetimeFigureOut">
              <a:rPr lang="sl-SI" smtClean="0"/>
              <a:t>20.1.2015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88D71-F054-4075-AA76-4F3FC588B232}" type="slidenum">
              <a:rPr lang="sl-SI" smtClean="0"/>
              <a:t>‹#›</a:t>
            </a:fld>
            <a:endParaRPr 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792087"/>
          </a:xfrm>
        </p:spPr>
        <p:txBody>
          <a:bodyPr>
            <a:normAutofit/>
          </a:bodyPr>
          <a:lstStyle/>
          <a:p>
            <a:r>
              <a:rPr lang="sl-SI" sz="3600" dirty="0" smtClean="0"/>
              <a:t>MRZLI PAS</a:t>
            </a:r>
            <a:endParaRPr lang="sl-SI" sz="36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360040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85740"/>
            <a:ext cx="432435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76872"/>
            <a:ext cx="6494183" cy="404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61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dirty="0" smtClean="0"/>
              <a:t>TUNDRA </a:t>
            </a:r>
            <a:endParaRPr lang="sl-SI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664296" cy="4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96751"/>
            <a:ext cx="5125194" cy="3444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98"/>
          <a:stretch/>
        </p:blipFill>
        <p:spPr bwMode="auto">
          <a:xfrm>
            <a:off x="740771" y="3645024"/>
            <a:ext cx="8026015" cy="287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84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9"/>
          <a:stretch/>
        </p:blipFill>
        <p:spPr bwMode="auto">
          <a:xfrm>
            <a:off x="899593" y="620689"/>
            <a:ext cx="548268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92896"/>
            <a:ext cx="5974244" cy="399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8" y="908720"/>
            <a:ext cx="7632700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63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l-SI" sz="2800" dirty="0" smtClean="0"/>
              <a:t>VEČNI LED IN SNEG</a:t>
            </a:r>
            <a:endParaRPr lang="sl-SI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57150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99098"/>
            <a:ext cx="5001865" cy="375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35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504593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534" y="2968488"/>
            <a:ext cx="5614781" cy="362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30774"/>
            <a:ext cx="4060676" cy="253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30547"/>
            <a:ext cx="5934758" cy="393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88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spcBef>
                <a:spcPct val="20000"/>
              </a:spcBef>
            </a:pPr>
            <a:r>
              <a:rPr kumimoji="0" lang="sl-SI" sz="3000" b="0" i="1" u="none" strike="noStrike" kern="50" cap="none" spc="0" normalizeH="0" baseline="0" noProof="0" dirty="0" smtClean="0">
                <a:ln>
                  <a:noFill/>
                </a:ln>
                <a:solidFill>
                  <a:srgbClr val="2323DC"/>
                </a:solidFill>
                <a:effectLst/>
                <a:uLnTx/>
                <a:uFillTx/>
                <a:latin typeface="Comic Sans MS"/>
                <a:ea typeface="Lucida Sans Unicode"/>
                <a:cs typeface="Times New Roman"/>
              </a:rPr>
              <a:t>MRZLI ALI POLARNI PAS</a:t>
            </a:r>
            <a:endParaRPr lang="sl-SI" sz="19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sl-SI" sz="1600" kern="50" dirty="0" smtClean="0">
                <a:effectLst/>
                <a:latin typeface="Comic Sans MS"/>
                <a:ea typeface="Lucida Sans Unicode"/>
                <a:cs typeface="Tahoma"/>
              </a:rPr>
              <a:t> </a:t>
            </a:r>
            <a:endParaRPr lang="sl-SI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l-SI" sz="2800" kern="50" dirty="0" smtClean="0">
                <a:effectLst/>
                <a:latin typeface="Comic Sans MS"/>
                <a:ea typeface="Lucida Sans Unicode"/>
                <a:cs typeface="Tahoma"/>
              </a:rPr>
              <a:t>Temperature so že zelo nizke, padavin je malo. Zaradi mraza je redka poselitev.</a:t>
            </a:r>
            <a:endParaRPr lang="sl-SI" sz="28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SzPts val="900"/>
              <a:buFont typeface="Wingdings"/>
              <a:buChar char=""/>
              <a:tabLst>
                <a:tab pos="228600" algn="l"/>
              </a:tabLst>
            </a:pPr>
            <a:r>
              <a:rPr lang="sl-SI" sz="2800" kern="50" dirty="0" smtClean="0">
                <a:solidFill>
                  <a:srgbClr val="4700B8"/>
                </a:solidFill>
                <a:effectLst/>
                <a:latin typeface="Comic Sans MS"/>
                <a:ea typeface="Lucida Sans Unicode"/>
                <a:cs typeface="Tahoma"/>
              </a:rPr>
              <a:t>TUNDRA </a:t>
            </a:r>
            <a:r>
              <a:rPr lang="sl-SI" sz="2800" kern="50" dirty="0" smtClean="0">
                <a:effectLst/>
                <a:latin typeface="Comic Sans MS"/>
                <a:ea typeface="Lucida Sans Unicode"/>
                <a:cs typeface="Tahoma"/>
              </a:rPr>
              <a:t>je pokrajina mahov, lišajev in pritlikavih grmov. Poletja so hladna in kratka.</a:t>
            </a:r>
            <a:endParaRPr lang="sl-SI" sz="2800" dirty="0" smtClean="0">
              <a:effectLst/>
              <a:latin typeface="Symbol"/>
              <a:ea typeface="Calibri"/>
              <a:cs typeface="StarSymbol"/>
            </a:endParaRPr>
          </a:p>
          <a:p>
            <a:pPr lvl="0">
              <a:lnSpc>
                <a:spcPct val="115000"/>
              </a:lnSpc>
              <a:buSzPts val="900"/>
              <a:buFont typeface="Wingdings"/>
              <a:buChar char=""/>
              <a:tabLst>
                <a:tab pos="228600" algn="l"/>
              </a:tabLst>
            </a:pPr>
            <a:r>
              <a:rPr lang="sl-SI" sz="2800" kern="50" dirty="0" smtClean="0">
                <a:solidFill>
                  <a:srgbClr val="0099FF"/>
                </a:solidFill>
                <a:effectLst/>
                <a:latin typeface="Comic Sans MS"/>
                <a:ea typeface="Lucida Sans Unicode"/>
                <a:cs typeface="Tahoma"/>
              </a:rPr>
              <a:t>VEČNI LED IN SNEG</a:t>
            </a:r>
            <a:r>
              <a:rPr lang="sl-SI" sz="2800" kern="50" dirty="0" smtClean="0">
                <a:effectLst/>
                <a:latin typeface="Comic Sans MS"/>
                <a:ea typeface="Lucida Sans Unicode"/>
                <a:cs typeface="Tahoma"/>
              </a:rPr>
              <a:t> tudi v poletnih mesecih je pod 0°C.</a:t>
            </a:r>
            <a:endParaRPr lang="sl-SI" sz="2800" dirty="0" smtClean="0">
              <a:effectLst/>
              <a:latin typeface="Symbol"/>
              <a:ea typeface="Calibri"/>
              <a:cs typeface="StarSymbo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l-SI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222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Zima</Template>
  <TotalTime>43</TotalTime>
  <Words>11</Words>
  <Application>Microsoft Office PowerPoint</Application>
  <PresentationFormat>Diaprojekcija na zaslonu (4:3)</PresentationFormat>
  <Paragraphs>8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7" baseType="lpstr">
      <vt:lpstr>Winter</vt:lpstr>
      <vt:lpstr>MRZLI PAS</vt:lpstr>
      <vt:lpstr>TUNDRA </vt:lpstr>
      <vt:lpstr>PowerPointova predstavitev</vt:lpstr>
      <vt:lpstr>VEČNI LED IN SNEG</vt:lpstr>
      <vt:lpstr>PowerPointova predstavitev</vt:lpstr>
      <vt:lpstr>MRZLI ALI POLARNI PAS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MRZLI PAS</dc:title>
  <dc:creator>Sonja</dc:creator>
  <cp:lastModifiedBy>Sonja</cp:lastModifiedBy>
  <cp:revision>5</cp:revision>
  <dcterms:created xsi:type="dcterms:W3CDTF">2015-01-20T19:52:55Z</dcterms:created>
  <dcterms:modified xsi:type="dcterms:W3CDTF">2015-01-20T20:36:52Z</dcterms:modified>
</cp:coreProperties>
</file>