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57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l-SI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C00764C-C90C-4BC6-8D48-D4CC14A0249B}" type="datetimeFigureOut">
              <a:rPr lang="sl-SI" smtClean="0"/>
              <a:t>25.1.2015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AFF1343-5F42-4E63-B949-550BB9323AEC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620689"/>
            <a:ext cx="7772400" cy="864095"/>
          </a:xfrm>
        </p:spPr>
        <p:txBody>
          <a:bodyPr>
            <a:normAutofit/>
          </a:bodyPr>
          <a:lstStyle/>
          <a:p>
            <a:r>
              <a:rPr lang="sl-SI" sz="2400" dirty="0" smtClean="0"/>
              <a:t>GOSPODARSKI POMEN VISOKOGORJA</a:t>
            </a:r>
            <a:br>
              <a:rPr lang="sl-SI" sz="2400" dirty="0" smtClean="0"/>
            </a:br>
            <a:endParaRPr lang="sl-SI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9005"/>
            <a:ext cx="6669087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69568"/>
            <a:ext cx="501173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6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732912" cy="202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3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3"/>
            <a:ext cx="8303568" cy="46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78" y="2420888"/>
            <a:ext cx="60579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680520" cy="35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572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14084" cy="59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433420" cy="367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2152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8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5827713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572375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70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5034136" cy="33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992216" cy="37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687569" cy="57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" y="1700808"/>
            <a:ext cx="85725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6680" indent="0">
              <a:lnSpc>
                <a:spcPct val="106000"/>
              </a:lnSpc>
              <a:spcAft>
                <a:spcPts val="0"/>
              </a:spcAft>
              <a:buNone/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GOSPODARSKI POMEN VISOKOGORJA</a:t>
            </a:r>
            <a:endParaRPr lang="sl-SI" sz="2400" dirty="0">
              <a:ea typeface="Calibri"/>
              <a:cs typeface="Times New Roman"/>
            </a:endParaRPr>
          </a:p>
          <a:p>
            <a:pPr marL="0" indent="0">
              <a:lnSpc>
                <a:spcPct val="106000"/>
              </a:lnSpc>
              <a:spcAft>
                <a:spcPts val="0"/>
              </a:spcAft>
              <a:buNone/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 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Najznačilnejša kmetijska dejavnost je planinsko pašništvo.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Industrije je malo.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Prometne razmere so neugodne, velik pomen imajo doline in kotline.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Turizem.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Zavarovana območja: Triglavski narodni park.</a:t>
            </a:r>
            <a:endParaRPr lang="sl-SI" sz="2400" dirty="0">
              <a:ea typeface="Calibri"/>
              <a:cs typeface="Times New Roman"/>
            </a:endParaRPr>
          </a:p>
          <a:p>
            <a:pPr marL="0" indent="0">
              <a:lnSpc>
                <a:spcPct val="106000"/>
              </a:lnSpc>
              <a:spcAft>
                <a:spcPts val="0"/>
              </a:spcAft>
              <a:buNone/>
            </a:pPr>
            <a:r>
              <a:rPr lang="sl-SI" dirty="0" smtClean="0">
                <a:effectLst/>
                <a:latin typeface="Comic Sans MS"/>
                <a:ea typeface="Times New Roman"/>
                <a:cs typeface="Times New Roman"/>
              </a:rPr>
              <a:t> </a:t>
            </a:r>
            <a:endParaRPr lang="sl-SI" sz="2400" dirty="0">
              <a:ea typeface="Calibri"/>
              <a:cs typeface="Times New Roman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838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Altan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rež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40</TotalTime>
  <Words>6</Words>
  <Application>Microsoft Office PowerPoint</Application>
  <PresentationFormat>Diaprojekcija na zaslonu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Mreža</vt:lpstr>
      <vt:lpstr>GOSPODARSKI POMEN VISOKOGORJA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GOSPODARSKI POMEN VISOKOGORJA</dc:title>
  <dc:creator>Sonja</dc:creator>
  <cp:lastModifiedBy>Sonja</cp:lastModifiedBy>
  <cp:revision>4</cp:revision>
  <dcterms:created xsi:type="dcterms:W3CDTF">2015-01-23T19:58:56Z</dcterms:created>
  <dcterms:modified xsi:type="dcterms:W3CDTF">2015-01-25T18:55:27Z</dcterms:modified>
</cp:coreProperties>
</file>